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openxmlformats.org/officeDocument/2006/relationships/image" Target="../media/image18.png"/><Relationship Id="rId20" Type="http://schemas.openxmlformats.org/officeDocument/2006/relationships/image" Target="../media/image19.png"/><Relationship Id="rId21" Type="http://schemas.openxmlformats.org/officeDocument/2006/relationships/image" Target="../media/image20.png"/><Relationship Id="rId22" Type="http://schemas.openxmlformats.org/officeDocument/2006/relationships/image" Target="../media/image21.png"/><Relationship Id="rId23" Type="http://schemas.openxmlformats.org/officeDocument/2006/relationships/image" Target="../media/image22.png"/><Relationship Id="rId24" Type="http://schemas.openxmlformats.org/officeDocument/2006/relationships/image" Target="../media/image23.png"/><Relationship Id="rId25" Type="http://schemas.openxmlformats.org/officeDocument/2006/relationships/image" Target="../media/image24.png"/><Relationship Id="rId26" Type="http://schemas.openxmlformats.org/officeDocument/2006/relationships/image" Target="../media/image25.png"/><Relationship Id="rId27" Type="http://schemas.openxmlformats.org/officeDocument/2006/relationships/image" Target="../media/image26.png"/><Relationship Id="rId28" Type="http://schemas.openxmlformats.org/officeDocument/2006/relationships/image" Target="../media/image27.png"/><Relationship Id="rId29" Type="http://schemas.openxmlformats.org/officeDocument/2006/relationships/image" Target="../media/image28.png"/><Relationship Id="rId30" Type="http://schemas.openxmlformats.org/officeDocument/2006/relationships/image" Target="../media/image29.png"/><Relationship Id="rId31" Type="http://schemas.openxmlformats.org/officeDocument/2006/relationships/image" Target="../media/image30.png"/><Relationship Id="rId32" Type="http://schemas.openxmlformats.org/officeDocument/2006/relationships/image" Target="../media/image31.png"/><Relationship Id="rId33" Type="http://schemas.openxmlformats.org/officeDocument/2006/relationships/image" Target="../media/image32.png"/><Relationship Id="rId34" Type="http://schemas.openxmlformats.org/officeDocument/2006/relationships/image" Target="../media/image33.png"/><Relationship Id="rId35" Type="http://schemas.openxmlformats.org/officeDocument/2006/relationships/image" Target="../media/image34.png"/><Relationship Id="rId36" Type="http://schemas.openxmlformats.org/officeDocument/2006/relationships/image" Target="../media/image35.png"/><Relationship Id="rId37" Type="http://schemas.openxmlformats.org/officeDocument/2006/relationships/image" Target="../media/image36.png"/><Relationship Id="rId38" Type="http://schemas.openxmlformats.org/officeDocument/2006/relationships/image" Target="../media/image37.png"/><Relationship Id="rId39" Type="http://schemas.openxmlformats.org/officeDocument/2006/relationships/image" Target="../media/image38.png"/><Relationship Id="rId40" Type="http://schemas.openxmlformats.org/officeDocument/2006/relationships/image" Target="../media/image39.png"/><Relationship Id="rId41" Type="http://schemas.openxmlformats.org/officeDocument/2006/relationships/image" Target="../media/image40.png"/><Relationship Id="rId42" Type="http://schemas.openxmlformats.org/officeDocument/2006/relationships/image" Target="../media/image41.png"/><Relationship Id="rId43" Type="http://schemas.openxmlformats.org/officeDocument/2006/relationships/image" Target="../media/image42.png"/><Relationship Id="rId44" Type="http://schemas.openxmlformats.org/officeDocument/2006/relationships/image" Target="../media/image43.png"/><Relationship Id="rId45" Type="http://schemas.openxmlformats.org/officeDocument/2006/relationships/image" Target="../media/image44.png"/><Relationship Id="rId46" Type="http://schemas.openxmlformats.org/officeDocument/2006/relationships/image" Target="../media/image45.png"/><Relationship Id="rId47" Type="http://schemas.openxmlformats.org/officeDocument/2006/relationships/image" Target="../media/image46.png"/><Relationship Id="rId48" Type="http://schemas.openxmlformats.org/officeDocument/2006/relationships/image" Target="../media/image47.png"/><Relationship Id="rId49" Type="http://schemas.openxmlformats.org/officeDocument/2006/relationships/image" Target="../media/image48.png"/><Relationship Id="rId50" Type="http://schemas.openxmlformats.org/officeDocument/2006/relationships/image" Target="../media/image49.png"/><Relationship Id="rId51" Type="http://schemas.openxmlformats.org/officeDocument/2006/relationships/image" Target="../media/image50.png"/><Relationship Id="rId52" Type="http://schemas.openxmlformats.org/officeDocument/2006/relationships/image" Target="../media/image51.png"/><Relationship Id="rId53" Type="http://schemas.openxmlformats.org/officeDocument/2006/relationships/image" Target="../media/image52.png"/><Relationship Id="rId54" Type="http://schemas.openxmlformats.org/officeDocument/2006/relationships/image" Target="../media/image53.png"/><Relationship Id="rId55" Type="http://schemas.openxmlformats.org/officeDocument/2006/relationships/image" Target="../media/image54.png"/><Relationship Id="rId56" Type="http://schemas.openxmlformats.org/officeDocument/2006/relationships/image" Target="../media/image55.png"/><Relationship Id="rId57" Type="http://schemas.openxmlformats.org/officeDocument/2006/relationships/image" Target="../media/image56.png"/><Relationship Id="rId58" Type="http://schemas.openxmlformats.org/officeDocument/2006/relationships/image" Target="../media/image57.png"/><Relationship Id="rId59" Type="http://schemas.openxmlformats.org/officeDocument/2006/relationships/image" Target="../media/image58.png"/><Relationship Id="rId60" Type="http://schemas.openxmlformats.org/officeDocument/2006/relationships/image" Target="../media/image59.png"/><Relationship Id="rId61" Type="http://schemas.openxmlformats.org/officeDocument/2006/relationships/image" Target="../media/image60.png"/><Relationship Id="rId62" Type="http://schemas.openxmlformats.org/officeDocument/2006/relationships/image" Target="../media/image61.png"/><Relationship Id="rId63" Type="http://schemas.openxmlformats.org/officeDocument/2006/relationships/image" Target="../media/image62.png"/><Relationship Id="rId64" Type="http://schemas.openxmlformats.org/officeDocument/2006/relationships/image" Target="../media/image63.png"/><Relationship Id="rId65" Type="http://schemas.openxmlformats.org/officeDocument/2006/relationships/image" Target="../media/image64.png"/><Relationship Id="rId66" Type="http://schemas.openxmlformats.org/officeDocument/2006/relationships/image" Target="../media/image65.png"/><Relationship Id="rId67" Type="http://schemas.openxmlformats.org/officeDocument/2006/relationships/image" Target="../media/image66.png"/><Relationship Id="rId68" Type="http://schemas.openxmlformats.org/officeDocument/2006/relationships/image" Target="../media/image67.png"/><Relationship Id="rId69" Type="http://schemas.openxmlformats.org/officeDocument/2006/relationships/image" Target="../media/image68.png"/><Relationship Id="rId70" Type="http://schemas.openxmlformats.org/officeDocument/2006/relationships/image" Target="../media/image69.png"/><Relationship Id="rId71" Type="http://schemas.openxmlformats.org/officeDocument/2006/relationships/image" Target="../media/image70.png"/><Relationship Id="rId72" Type="http://schemas.openxmlformats.org/officeDocument/2006/relationships/image" Target="../media/image71.png"/><Relationship Id="rId73" Type="http://schemas.openxmlformats.org/officeDocument/2006/relationships/image" Target="../media/image72.png"/><Relationship Id="rId74" Type="http://schemas.openxmlformats.org/officeDocument/2006/relationships/image" Target="../media/image73.png"/><Relationship Id="rId75" Type="http://schemas.openxmlformats.org/officeDocument/2006/relationships/image" Target="../media/image74.png"/><Relationship Id="rId76" Type="http://schemas.openxmlformats.org/officeDocument/2006/relationships/image" Target="../media/image75.png"/><Relationship Id="rId77" Type="http://schemas.openxmlformats.org/officeDocument/2006/relationships/image" Target="../media/image76.png"/><Relationship Id="rId78" Type="http://schemas.openxmlformats.org/officeDocument/2006/relationships/image" Target="../media/image77.png"/><Relationship Id="rId79" Type="http://schemas.openxmlformats.org/officeDocument/2006/relationships/image" Target="../media/image78.png"/><Relationship Id="rId80" Type="http://schemas.openxmlformats.org/officeDocument/2006/relationships/image" Target="../media/image79.png"/><Relationship Id="rId81" Type="http://schemas.openxmlformats.org/officeDocument/2006/relationships/image" Target="../media/image80.png"/><Relationship Id="rId82" Type="http://schemas.openxmlformats.org/officeDocument/2006/relationships/image" Target="../media/image81.png"/><Relationship Id="rId83" Type="http://schemas.openxmlformats.org/officeDocument/2006/relationships/image" Target="../media/image82.png"/><Relationship Id="rId84" Type="http://schemas.openxmlformats.org/officeDocument/2006/relationships/image" Target="../media/image83.png"/><Relationship Id="rId85" Type="http://schemas.openxmlformats.org/officeDocument/2006/relationships/image" Target="../media/image84.png"/><Relationship Id="rId86" Type="http://schemas.openxmlformats.org/officeDocument/2006/relationships/image" Target="../media/image85.png"/><Relationship Id="rId87" Type="http://schemas.openxmlformats.org/officeDocument/2006/relationships/image" Target="../media/image86.png"/><Relationship Id="rId88" Type="http://schemas.openxmlformats.org/officeDocument/2006/relationships/image" Target="../media/image87.png"/><Relationship Id="rId89" Type="http://schemas.openxmlformats.org/officeDocument/2006/relationships/image" Target="../media/image88.png"/><Relationship Id="rId90" Type="http://schemas.openxmlformats.org/officeDocument/2006/relationships/image" Target="../media/image89.png"/><Relationship Id="rId91" Type="http://schemas.openxmlformats.org/officeDocument/2006/relationships/image" Target="../media/image90.png"/><Relationship Id="rId92" Type="http://schemas.openxmlformats.org/officeDocument/2006/relationships/image" Target="../media/image91.png"/><Relationship Id="rId93" Type="http://schemas.openxmlformats.org/officeDocument/2006/relationships/image" Target="../media/image92.png"/><Relationship Id="rId94" Type="http://schemas.openxmlformats.org/officeDocument/2006/relationships/image" Target="../media/image93.png"/><Relationship Id="rId95" Type="http://schemas.openxmlformats.org/officeDocument/2006/relationships/image" Target="../media/image94.png"/><Relationship Id="rId96" Type="http://schemas.openxmlformats.org/officeDocument/2006/relationships/image" Target="../media/image95.png"/><Relationship Id="rId97" Type="http://schemas.openxmlformats.org/officeDocument/2006/relationships/image" Target="../media/image96.png"/><Relationship Id="rId98" Type="http://schemas.openxmlformats.org/officeDocument/2006/relationships/image" Target="../media/image97.png"/><Relationship Id="rId99" Type="http://schemas.openxmlformats.org/officeDocument/2006/relationships/image" Target="../media/image98.png"/><Relationship Id="rId100" Type="http://schemas.openxmlformats.org/officeDocument/2006/relationships/image" Target="../media/image99.png"/><Relationship Id="rId101" Type="http://schemas.openxmlformats.org/officeDocument/2006/relationships/image" Target="../media/image100.png"/><Relationship Id="rId102" Type="http://schemas.openxmlformats.org/officeDocument/2006/relationships/image" Target="../media/image101.png"/><Relationship Id="rId103" Type="http://schemas.openxmlformats.org/officeDocument/2006/relationships/image" Target="../media/image102.png"/><Relationship Id="rId104" Type="http://schemas.openxmlformats.org/officeDocument/2006/relationships/image" Target="../media/image103.png"/><Relationship Id="rId105" Type="http://schemas.openxmlformats.org/officeDocument/2006/relationships/image" Target="../media/image104.png"/><Relationship Id="rId106" Type="http://schemas.openxmlformats.org/officeDocument/2006/relationships/image" Target="../media/image105.png"/><Relationship Id="rId107" Type="http://schemas.openxmlformats.org/officeDocument/2006/relationships/image" Target="../media/image106.png"/><Relationship Id="rId108" Type="http://schemas.openxmlformats.org/officeDocument/2006/relationships/image" Target="../media/image107.png"/><Relationship Id="rId109" Type="http://schemas.openxmlformats.org/officeDocument/2006/relationships/image" Target="../media/image108.png"/><Relationship Id="rId110" Type="http://schemas.openxmlformats.org/officeDocument/2006/relationships/image" Target="../media/image109.png"/><Relationship Id="rId111" Type="http://schemas.openxmlformats.org/officeDocument/2006/relationships/image" Target="../media/image110.png"/><Relationship Id="rId112" Type="http://schemas.openxmlformats.org/officeDocument/2006/relationships/image" Target="../media/image111.png"/><Relationship Id="rId113" Type="http://schemas.openxmlformats.org/officeDocument/2006/relationships/image" Target="../media/image112.png"/><Relationship Id="rId114" Type="http://schemas.openxmlformats.org/officeDocument/2006/relationships/image" Target="../media/image113.png"/><Relationship Id="rId115" Type="http://schemas.openxmlformats.org/officeDocument/2006/relationships/image" Target="../media/image114.png"/><Relationship Id="rId116" Type="http://schemas.openxmlformats.org/officeDocument/2006/relationships/image" Target="../media/image115.png"/><Relationship Id="rId117" Type="http://schemas.openxmlformats.org/officeDocument/2006/relationships/image" Target="../media/image116.png"/><Relationship Id="rId118" Type="http://schemas.openxmlformats.org/officeDocument/2006/relationships/image" Target="../media/image117.png"/><Relationship Id="rId119" Type="http://schemas.openxmlformats.org/officeDocument/2006/relationships/image" Target="../media/image118.png"/><Relationship Id="rId120" Type="http://schemas.openxmlformats.org/officeDocument/2006/relationships/image" Target="../media/image119.png"/><Relationship Id="rId121" Type="http://schemas.openxmlformats.org/officeDocument/2006/relationships/image" Target="../media/image120.png"/><Relationship Id="rId122" Type="http://schemas.openxmlformats.org/officeDocument/2006/relationships/image" Target="../media/image121.png"/><Relationship Id="rId123" Type="http://schemas.openxmlformats.org/officeDocument/2006/relationships/image" Target="../media/image122.png"/><Relationship Id="rId124" Type="http://schemas.openxmlformats.org/officeDocument/2006/relationships/image" Target="../media/image123.png"/><Relationship Id="rId125" Type="http://schemas.openxmlformats.org/officeDocument/2006/relationships/image" Target="../media/image124.png"/><Relationship Id="rId126" Type="http://schemas.openxmlformats.org/officeDocument/2006/relationships/image" Target="../media/image125.png"/><Relationship Id="rId127" Type="http://schemas.openxmlformats.org/officeDocument/2006/relationships/image" Target="../media/image126.png"/><Relationship Id="rId128" Type="http://schemas.openxmlformats.org/officeDocument/2006/relationships/image" Target="../media/image127.png"/><Relationship Id="rId129" Type="http://schemas.openxmlformats.org/officeDocument/2006/relationships/image" Target="../media/image128.png"/><Relationship Id="rId130" Type="http://schemas.openxmlformats.org/officeDocument/2006/relationships/image" Target="../media/image129.png"/><Relationship Id="rId131" Type="http://schemas.openxmlformats.org/officeDocument/2006/relationships/image" Target="../media/image130.png"/><Relationship Id="rId132" Type="http://schemas.openxmlformats.org/officeDocument/2006/relationships/image" Target="../media/image131.png"/><Relationship Id="rId133" Type="http://schemas.openxmlformats.org/officeDocument/2006/relationships/image" Target="../media/image132.png"/><Relationship Id="rId134" Type="http://schemas.openxmlformats.org/officeDocument/2006/relationships/image" Target="../media/image133.png"/><Relationship Id="rId135" Type="http://schemas.openxmlformats.org/officeDocument/2006/relationships/image" Target="../media/image134.png"/><Relationship Id="rId136" Type="http://schemas.openxmlformats.org/officeDocument/2006/relationships/image" Target="../media/image135.png"/><Relationship Id="rId137" Type="http://schemas.openxmlformats.org/officeDocument/2006/relationships/image" Target="../media/image136.png"/><Relationship Id="rId138" Type="http://schemas.openxmlformats.org/officeDocument/2006/relationships/image" Target="../media/image137.png"/><Relationship Id="rId139" Type="http://schemas.openxmlformats.org/officeDocument/2006/relationships/image" Target="../media/image138.png"/><Relationship Id="rId140" Type="http://schemas.openxmlformats.org/officeDocument/2006/relationships/image" Target="../media/image139.png"/><Relationship Id="rId141" Type="http://schemas.openxmlformats.org/officeDocument/2006/relationships/image" Target="../media/image140.png"/><Relationship Id="rId142" Type="http://schemas.openxmlformats.org/officeDocument/2006/relationships/image" Target="../media/image141.png"/><Relationship Id="rId143" Type="http://schemas.openxmlformats.org/officeDocument/2006/relationships/image" Target="../media/image142.png"/><Relationship Id="rId144" Type="http://schemas.openxmlformats.org/officeDocument/2006/relationships/image" Target="../media/image143.png"/><Relationship Id="rId145" Type="http://schemas.openxmlformats.org/officeDocument/2006/relationships/image" Target="../media/image144.png"/><Relationship Id="rId146" Type="http://schemas.openxmlformats.org/officeDocument/2006/relationships/image" Target="../media/image145.png"/><Relationship Id="rId147" Type="http://schemas.openxmlformats.org/officeDocument/2006/relationships/image" Target="../media/image146.png"/><Relationship Id="rId148" Type="http://schemas.openxmlformats.org/officeDocument/2006/relationships/image" Target="../media/image147.png"/><Relationship Id="rId149" Type="http://schemas.openxmlformats.org/officeDocument/2006/relationships/image" Target="../media/image148.png"/><Relationship Id="rId150" Type="http://schemas.openxmlformats.org/officeDocument/2006/relationships/image" Target="../media/image149.png"/><Relationship Id="rId151" Type="http://schemas.openxmlformats.org/officeDocument/2006/relationships/image" Target="../media/image150.png"/><Relationship Id="rId152" Type="http://schemas.openxmlformats.org/officeDocument/2006/relationships/image" Target="../media/image151.png"/><Relationship Id="rId153" Type="http://schemas.openxmlformats.org/officeDocument/2006/relationships/image" Target="../media/image152.png"/><Relationship Id="rId154" Type="http://schemas.openxmlformats.org/officeDocument/2006/relationships/image" Target="../media/image153.png"/><Relationship Id="rId155" Type="http://schemas.openxmlformats.org/officeDocument/2006/relationships/image" Target="../media/image154.png"/><Relationship Id="rId156" Type="http://schemas.openxmlformats.org/officeDocument/2006/relationships/image" Target="../media/image155.png"/><Relationship Id="rId157" Type="http://schemas.openxmlformats.org/officeDocument/2006/relationships/image" Target="../media/image156.png"/><Relationship Id="rId158" Type="http://schemas.openxmlformats.org/officeDocument/2006/relationships/image" Target="../media/image157.png"/><Relationship Id="rId159" Type="http://schemas.openxmlformats.org/officeDocument/2006/relationships/image" Target="../media/image158.png"/><Relationship Id="rId160" Type="http://schemas.openxmlformats.org/officeDocument/2006/relationships/image" Target="../media/image159.png"/><Relationship Id="rId161" Type="http://schemas.openxmlformats.org/officeDocument/2006/relationships/image" Target="../media/image160.png"/><Relationship Id="rId162" Type="http://schemas.openxmlformats.org/officeDocument/2006/relationships/image" Target="../media/image161.png"/><Relationship Id="rId163" Type="http://schemas.openxmlformats.org/officeDocument/2006/relationships/image" Target="../media/image162.png"/><Relationship Id="rId164" Type="http://schemas.openxmlformats.org/officeDocument/2006/relationships/image" Target="../media/image163.png"/><Relationship Id="rId165" Type="http://schemas.openxmlformats.org/officeDocument/2006/relationships/image" Target="../media/image164.png"/><Relationship Id="rId166" Type="http://schemas.openxmlformats.org/officeDocument/2006/relationships/image" Target="../media/image165.png"/><Relationship Id="rId167" Type="http://schemas.openxmlformats.org/officeDocument/2006/relationships/image" Target="../media/image166.png"/><Relationship Id="rId168" Type="http://schemas.openxmlformats.org/officeDocument/2006/relationships/image" Target="../media/image167.png"/><Relationship Id="rId169" Type="http://schemas.openxmlformats.org/officeDocument/2006/relationships/image" Target="../media/image168.png"/><Relationship Id="rId170" Type="http://schemas.openxmlformats.org/officeDocument/2006/relationships/image" Target="../media/image169.png"/><Relationship Id="rId171" Type="http://schemas.openxmlformats.org/officeDocument/2006/relationships/image" Target="../media/image170.png"/><Relationship Id="rId172" Type="http://schemas.openxmlformats.org/officeDocument/2006/relationships/image" Target="../media/image171.png"/><Relationship Id="rId173" Type="http://schemas.openxmlformats.org/officeDocument/2006/relationships/image" Target="../media/image172.png"/><Relationship Id="rId174" Type="http://schemas.openxmlformats.org/officeDocument/2006/relationships/image" Target="../media/image173.png"/><Relationship Id="rId175" Type="http://schemas.openxmlformats.org/officeDocument/2006/relationships/image" Target="../media/image174.png"/><Relationship Id="rId176" Type="http://schemas.openxmlformats.org/officeDocument/2006/relationships/image" Target="../media/image175.png"/><Relationship Id="rId177" Type="http://schemas.openxmlformats.org/officeDocument/2006/relationships/image" Target="../media/image176.png"/><Relationship Id="rId178" Type="http://schemas.openxmlformats.org/officeDocument/2006/relationships/image" Target="../media/image177.png"/><Relationship Id="rId179" Type="http://schemas.openxmlformats.org/officeDocument/2006/relationships/image" Target="../media/image178.png"/><Relationship Id="rId180" Type="http://schemas.openxmlformats.org/officeDocument/2006/relationships/image" Target="../media/image179.png"/><Relationship Id="rId181" Type="http://schemas.openxmlformats.org/officeDocument/2006/relationships/image" Target="../media/image180.png"/><Relationship Id="rId182" Type="http://schemas.openxmlformats.org/officeDocument/2006/relationships/image" Target="../media/image181.png"/><Relationship Id="rId183" Type="http://schemas.openxmlformats.org/officeDocument/2006/relationships/image" Target="../media/image182.png"/><Relationship Id="rId184" Type="http://schemas.openxmlformats.org/officeDocument/2006/relationships/image" Target="../media/image183.png"/><Relationship Id="rId185" Type="http://schemas.openxmlformats.org/officeDocument/2006/relationships/image" Target="../media/image184.png"/><Relationship Id="rId186" Type="http://schemas.openxmlformats.org/officeDocument/2006/relationships/image" Target="../media/image185.png"/><Relationship Id="rId187" Type="http://schemas.openxmlformats.org/officeDocument/2006/relationships/image" Target="../media/image186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Relationship Id="rId10" Type="http://schemas.openxmlformats.org/officeDocument/2006/relationships/image" Target="../media/image14.png"/><Relationship Id="rId11" Type="http://schemas.openxmlformats.org/officeDocument/2006/relationships/image" Target="../media/image15.png"/><Relationship Id="rId12" Type="http://schemas.openxmlformats.org/officeDocument/2006/relationships/image" Target="../media/image16.png"/><Relationship Id="rId13" Type="http://schemas.openxmlformats.org/officeDocument/2006/relationships/image" Target="../media/image17.png"/><Relationship Id="rId14" Type="http://schemas.openxmlformats.org/officeDocument/2006/relationships/image" Target="../media/image18.png"/><Relationship Id="rId15" Type="http://schemas.openxmlformats.org/officeDocument/2006/relationships/image" Target="../media/image19.png"/><Relationship Id="rId16" Type="http://schemas.openxmlformats.org/officeDocument/2006/relationships/image" Target="../media/image27.png"/><Relationship Id="rId17" Type="http://schemas.openxmlformats.org/officeDocument/2006/relationships/image" Target="../media/image28.png"/><Relationship Id="rId18" Type="http://schemas.openxmlformats.org/officeDocument/2006/relationships/image" Target="../media/image29.png"/><Relationship Id="rId19" Type="http://schemas.openxmlformats.org/officeDocument/2006/relationships/image" Target="../media/image30.png"/><Relationship Id="rId20" Type="http://schemas.openxmlformats.org/officeDocument/2006/relationships/image" Target="../media/image36.png"/><Relationship Id="rId21" Type="http://schemas.openxmlformats.org/officeDocument/2006/relationships/image" Target="../media/image41.png"/><Relationship Id="rId22" Type="http://schemas.openxmlformats.org/officeDocument/2006/relationships/image" Target="../media/image42.png"/><Relationship Id="rId23" Type="http://schemas.openxmlformats.org/officeDocument/2006/relationships/image" Target="../media/image43.png"/><Relationship Id="rId24" Type="http://schemas.openxmlformats.org/officeDocument/2006/relationships/image" Target="../media/image46.png"/><Relationship Id="rId25" Type="http://schemas.openxmlformats.org/officeDocument/2006/relationships/image" Target="../media/image47.png"/><Relationship Id="rId26" Type="http://schemas.openxmlformats.org/officeDocument/2006/relationships/image" Target="../media/image48.png"/><Relationship Id="rId27" Type="http://schemas.openxmlformats.org/officeDocument/2006/relationships/image" Target="../media/image49.png"/><Relationship Id="rId28" Type="http://schemas.openxmlformats.org/officeDocument/2006/relationships/image" Target="../media/image50.png"/><Relationship Id="rId29" Type="http://schemas.openxmlformats.org/officeDocument/2006/relationships/image" Target="../media/image55.png"/><Relationship Id="rId30" Type="http://schemas.openxmlformats.org/officeDocument/2006/relationships/image" Target="../media/image56.png"/><Relationship Id="rId31" Type="http://schemas.openxmlformats.org/officeDocument/2006/relationships/image" Target="../media/image58.png"/><Relationship Id="rId32" Type="http://schemas.openxmlformats.org/officeDocument/2006/relationships/image" Target="../media/image59.png"/><Relationship Id="rId33" Type="http://schemas.openxmlformats.org/officeDocument/2006/relationships/image" Target="../media/image60.png"/><Relationship Id="rId34" Type="http://schemas.openxmlformats.org/officeDocument/2006/relationships/image" Target="../media/image61.png"/><Relationship Id="rId35" Type="http://schemas.openxmlformats.org/officeDocument/2006/relationships/image" Target="../media/image62.png"/><Relationship Id="rId36" Type="http://schemas.openxmlformats.org/officeDocument/2006/relationships/image" Target="../media/image63.png"/><Relationship Id="rId37" Type="http://schemas.openxmlformats.org/officeDocument/2006/relationships/image" Target="../media/image64.png"/><Relationship Id="rId38" Type="http://schemas.openxmlformats.org/officeDocument/2006/relationships/image" Target="../media/image65.png"/><Relationship Id="rId39" Type="http://schemas.openxmlformats.org/officeDocument/2006/relationships/image" Target="../media/image67.png"/><Relationship Id="rId40" Type="http://schemas.openxmlformats.org/officeDocument/2006/relationships/image" Target="../media/image72.png"/><Relationship Id="rId41" Type="http://schemas.openxmlformats.org/officeDocument/2006/relationships/image" Target="../media/image73.png"/><Relationship Id="rId42" Type="http://schemas.openxmlformats.org/officeDocument/2006/relationships/image" Target="../media/image74.png"/><Relationship Id="rId43" Type="http://schemas.openxmlformats.org/officeDocument/2006/relationships/image" Target="../media/image75.png"/><Relationship Id="rId44" Type="http://schemas.openxmlformats.org/officeDocument/2006/relationships/image" Target="../media/image76.png"/><Relationship Id="rId45" Type="http://schemas.openxmlformats.org/officeDocument/2006/relationships/image" Target="../media/image77.png"/><Relationship Id="rId46" Type="http://schemas.openxmlformats.org/officeDocument/2006/relationships/image" Target="../media/image78.png"/><Relationship Id="rId47" Type="http://schemas.openxmlformats.org/officeDocument/2006/relationships/image" Target="../media/image79.png"/><Relationship Id="rId48" Type="http://schemas.openxmlformats.org/officeDocument/2006/relationships/image" Target="../media/image80.png"/><Relationship Id="rId49" Type="http://schemas.openxmlformats.org/officeDocument/2006/relationships/image" Target="../media/image81.png"/><Relationship Id="rId50" Type="http://schemas.openxmlformats.org/officeDocument/2006/relationships/image" Target="../media/image83.png"/><Relationship Id="rId51" Type="http://schemas.openxmlformats.org/officeDocument/2006/relationships/image" Target="../media/image84.png"/><Relationship Id="rId52" Type="http://schemas.openxmlformats.org/officeDocument/2006/relationships/image" Target="../media/image85.png"/><Relationship Id="rId53" Type="http://schemas.openxmlformats.org/officeDocument/2006/relationships/image" Target="../media/image87.png"/><Relationship Id="rId54" Type="http://schemas.openxmlformats.org/officeDocument/2006/relationships/image" Target="../media/image88.png"/><Relationship Id="rId55" Type="http://schemas.openxmlformats.org/officeDocument/2006/relationships/image" Target="../media/image89.png"/><Relationship Id="rId56" Type="http://schemas.openxmlformats.org/officeDocument/2006/relationships/image" Target="../media/image90.png"/><Relationship Id="rId57" Type="http://schemas.openxmlformats.org/officeDocument/2006/relationships/image" Target="../media/image92.png"/><Relationship Id="rId58" Type="http://schemas.openxmlformats.org/officeDocument/2006/relationships/image" Target="../media/image93.png"/><Relationship Id="rId59" Type="http://schemas.openxmlformats.org/officeDocument/2006/relationships/image" Target="../media/image95.png"/><Relationship Id="rId60" Type="http://schemas.openxmlformats.org/officeDocument/2006/relationships/image" Target="../media/image101.png"/><Relationship Id="rId61" Type="http://schemas.openxmlformats.org/officeDocument/2006/relationships/image" Target="../media/image103.png"/><Relationship Id="rId62" Type="http://schemas.openxmlformats.org/officeDocument/2006/relationships/image" Target="../media/image108.png"/><Relationship Id="rId63" Type="http://schemas.openxmlformats.org/officeDocument/2006/relationships/image" Target="../media/image113.png"/><Relationship Id="rId64" Type="http://schemas.openxmlformats.org/officeDocument/2006/relationships/image" Target="../media/image114.png"/><Relationship Id="rId65" Type="http://schemas.openxmlformats.org/officeDocument/2006/relationships/image" Target="../media/image115.png"/><Relationship Id="rId66" Type="http://schemas.openxmlformats.org/officeDocument/2006/relationships/image" Target="../media/image116.png"/><Relationship Id="rId67" Type="http://schemas.openxmlformats.org/officeDocument/2006/relationships/image" Target="../media/image119.png"/><Relationship Id="rId68" Type="http://schemas.openxmlformats.org/officeDocument/2006/relationships/image" Target="../media/image121.png"/><Relationship Id="rId69" Type="http://schemas.openxmlformats.org/officeDocument/2006/relationships/image" Target="../media/image122.png"/><Relationship Id="rId70" Type="http://schemas.openxmlformats.org/officeDocument/2006/relationships/image" Target="../media/image123.png"/><Relationship Id="rId71" Type="http://schemas.openxmlformats.org/officeDocument/2006/relationships/image" Target="../media/image124.png"/><Relationship Id="rId72" Type="http://schemas.openxmlformats.org/officeDocument/2006/relationships/image" Target="../media/image125.png"/><Relationship Id="rId73" Type="http://schemas.openxmlformats.org/officeDocument/2006/relationships/image" Target="../media/image126.png"/><Relationship Id="rId74" Type="http://schemas.openxmlformats.org/officeDocument/2006/relationships/image" Target="../media/image127.png"/><Relationship Id="rId75" Type="http://schemas.openxmlformats.org/officeDocument/2006/relationships/image" Target="../media/image128.png"/><Relationship Id="rId76" Type="http://schemas.openxmlformats.org/officeDocument/2006/relationships/image" Target="../media/image129.png"/><Relationship Id="rId77" Type="http://schemas.openxmlformats.org/officeDocument/2006/relationships/image" Target="../media/image130.png"/><Relationship Id="rId78" Type="http://schemas.openxmlformats.org/officeDocument/2006/relationships/image" Target="../media/image131.png"/><Relationship Id="rId79" Type="http://schemas.openxmlformats.org/officeDocument/2006/relationships/image" Target="../media/image132.png"/><Relationship Id="rId80" Type="http://schemas.openxmlformats.org/officeDocument/2006/relationships/image" Target="../media/image134.png"/><Relationship Id="rId81" Type="http://schemas.openxmlformats.org/officeDocument/2006/relationships/image" Target="../media/image135.png"/><Relationship Id="rId82" Type="http://schemas.openxmlformats.org/officeDocument/2006/relationships/image" Target="../media/image139.png"/><Relationship Id="rId83" Type="http://schemas.openxmlformats.org/officeDocument/2006/relationships/image" Target="../media/image187.png"/><Relationship Id="rId84" Type="http://schemas.openxmlformats.org/officeDocument/2006/relationships/image" Target="../media/image140.png"/><Relationship Id="rId85" Type="http://schemas.openxmlformats.org/officeDocument/2006/relationships/image" Target="../media/image142.png"/><Relationship Id="rId86" Type="http://schemas.openxmlformats.org/officeDocument/2006/relationships/image" Target="../media/image143.png"/><Relationship Id="rId87" Type="http://schemas.openxmlformats.org/officeDocument/2006/relationships/image" Target="../media/image144.png"/><Relationship Id="rId88" Type="http://schemas.openxmlformats.org/officeDocument/2006/relationships/image" Target="../media/image150.png"/><Relationship Id="rId89" Type="http://schemas.openxmlformats.org/officeDocument/2006/relationships/image" Target="../media/image152.png"/><Relationship Id="rId90" Type="http://schemas.openxmlformats.org/officeDocument/2006/relationships/image" Target="../media/image153.png"/><Relationship Id="rId91" Type="http://schemas.openxmlformats.org/officeDocument/2006/relationships/image" Target="../media/image154.png"/><Relationship Id="rId92" Type="http://schemas.openxmlformats.org/officeDocument/2006/relationships/image" Target="../media/image155.png"/><Relationship Id="rId93" Type="http://schemas.openxmlformats.org/officeDocument/2006/relationships/image" Target="../media/image158.png"/><Relationship Id="rId94" Type="http://schemas.openxmlformats.org/officeDocument/2006/relationships/image" Target="../media/image159.png"/><Relationship Id="rId95" Type="http://schemas.openxmlformats.org/officeDocument/2006/relationships/image" Target="../media/image161.png"/><Relationship Id="rId96" Type="http://schemas.openxmlformats.org/officeDocument/2006/relationships/image" Target="../media/image162.png"/><Relationship Id="rId97" Type="http://schemas.openxmlformats.org/officeDocument/2006/relationships/image" Target="../media/image163.png"/><Relationship Id="rId98" Type="http://schemas.openxmlformats.org/officeDocument/2006/relationships/image" Target="../media/image164.png"/><Relationship Id="rId99" Type="http://schemas.openxmlformats.org/officeDocument/2006/relationships/image" Target="../media/image165.png"/><Relationship Id="rId100" Type="http://schemas.openxmlformats.org/officeDocument/2006/relationships/image" Target="../media/image166.png"/><Relationship Id="rId101" Type="http://schemas.openxmlformats.org/officeDocument/2006/relationships/image" Target="../media/image167.png"/><Relationship Id="rId102" Type="http://schemas.openxmlformats.org/officeDocument/2006/relationships/image" Target="../media/image168.png"/><Relationship Id="rId103" Type="http://schemas.openxmlformats.org/officeDocument/2006/relationships/image" Target="../media/image169.png"/><Relationship Id="rId104" Type="http://schemas.openxmlformats.org/officeDocument/2006/relationships/image" Target="../media/image171.png"/><Relationship Id="rId105" Type="http://schemas.openxmlformats.org/officeDocument/2006/relationships/image" Target="../media/image172.png"/><Relationship Id="rId106" Type="http://schemas.openxmlformats.org/officeDocument/2006/relationships/image" Target="../media/image173.png"/><Relationship Id="rId107" Type="http://schemas.openxmlformats.org/officeDocument/2006/relationships/image" Target="../media/image174.png"/><Relationship Id="rId108" Type="http://schemas.openxmlformats.org/officeDocument/2006/relationships/image" Target="../media/image175.png"/><Relationship Id="rId109" Type="http://schemas.openxmlformats.org/officeDocument/2006/relationships/image" Target="../media/image177.png"/><Relationship Id="rId110" Type="http://schemas.openxmlformats.org/officeDocument/2006/relationships/image" Target="../media/image179.png"/><Relationship Id="rId111" Type="http://schemas.openxmlformats.org/officeDocument/2006/relationships/image" Target="../media/image183.png"/><Relationship Id="rId112" Type="http://schemas.openxmlformats.org/officeDocument/2006/relationships/image" Target="../media/image184.png"/><Relationship Id="rId113" Type="http://schemas.openxmlformats.org/officeDocument/2006/relationships/image" Target="../media/image18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Relationship Id="rId10" Type="http://schemas.openxmlformats.org/officeDocument/2006/relationships/image" Target="../media/image14.png"/><Relationship Id="rId11" Type="http://schemas.openxmlformats.org/officeDocument/2006/relationships/image" Target="../media/image15.png"/><Relationship Id="rId12" Type="http://schemas.openxmlformats.org/officeDocument/2006/relationships/image" Target="../media/image16.png"/><Relationship Id="rId13" Type="http://schemas.openxmlformats.org/officeDocument/2006/relationships/image" Target="../media/image17.png"/><Relationship Id="rId14" Type="http://schemas.openxmlformats.org/officeDocument/2006/relationships/image" Target="../media/image19.png"/><Relationship Id="rId15" Type="http://schemas.openxmlformats.org/officeDocument/2006/relationships/image" Target="../media/image27.png"/><Relationship Id="rId16" Type="http://schemas.openxmlformats.org/officeDocument/2006/relationships/image" Target="../media/image28.png"/><Relationship Id="rId17" Type="http://schemas.openxmlformats.org/officeDocument/2006/relationships/image" Target="../media/image29.png"/><Relationship Id="rId18" Type="http://schemas.openxmlformats.org/officeDocument/2006/relationships/image" Target="../media/image30.png"/><Relationship Id="rId19" Type="http://schemas.openxmlformats.org/officeDocument/2006/relationships/image" Target="../media/image36.png"/><Relationship Id="rId20" Type="http://schemas.openxmlformats.org/officeDocument/2006/relationships/image" Target="../media/image42.png"/><Relationship Id="rId21" Type="http://schemas.openxmlformats.org/officeDocument/2006/relationships/image" Target="../media/image43.png"/><Relationship Id="rId22" Type="http://schemas.openxmlformats.org/officeDocument/2006/relationships/image" Target="../media/image46.png"/><Relationship Id="rId23" Type="http://schemas.openxmlformats.org/officeDocument/2006/relationships/image" Target="../media/image48.png"/><Relationship Id="rId24" Type="http://schemas.openxmlformats.org/officeDocument/2006/relationships/image" Target="../media/image49.png"/><Relationship Id="rId25" Type="http://schemas.openxmlformats.org/officeDocument/2006/relationships/image" Target="../media/image50.png"/><Relationship Id="rId26" Type="http://schemas.openxmlformats.org/officeDocument/2006/relationships/image" Target="../media/image55.png"/><Relationship Id="rId27" Type="http://schemas.openxmlformats.org/officeDocument/2006/relationships/image" Target="../media/image58.png"/><Relationship Id="rId28" Type="http://schemas.openxmlformats.org/officeDocument/2006/relationships/image" Target="../media/image59.png"/><Relationship Id="rId29" Type="http://schemas.openxmlformats.org/officeDocument/2006/relationships/image" Target="../media/image60.png"/><Relationship Id="rId30" Type="http://schemas.openxmlformats.org/officeDocument/2006/relationships/image" Target="../media/image61.png"/><Relationship Id="rId31" Type="http://schemas.openxmlformats.org/officeDocument/2006/relationships/image" Target="../media/image62.png"/><Relationship Id="rId32" Type="http://schemas.openxmlformats.org/officeDocument/2006/relationships/image" Target="../media/image63.png"/><Relationship Id="rId33" Type="http://schemas.openxmlformats.org/officeDocument/2006/relationships/image" Target="../media/image64.png"/><Relationship Id="rId34" Type="http://schemas.openxmlformats.org/officeDocument/2006/relationships/image" Target="../media/image65.png"/><Relationship Id="rId35" Type="http://schemas.openxmlformats.org/officeDocument/2006/relationships/image" Target="../media/image67.png"/><Relationship Id="rId36" Type="http://schemas.openxmlformats.org/officeDocument/2006/relationships/image" Target="../media/image72.png"/><Relationship Id="rId37" Type="http://schemas.openxmlformats.org/officeDocument/2006/relationships/image" Target="../media/image73.png"/><Relationship Id="rId38" Type="http://schemas.openxmlformats.org/officeDocument/2006/relationships/image" Target="../media/image74.png"/><Relationship Id="rId39" Type="http://schemas.openxmlformats.org/officeDocument/2006/relationships/image" Target="../media/image76.png"/><Relationship Id="rId40" Type="http://schemas.openxmlformats.org/officeDocument/2006/relationships/image" Target="../media/image77.png"/><Relationship Id="rId41" Type="http://schemas.openxmlformats.org/officeDocument/2006/relationships/image" Target="../media/image78.png"/><Relationship Id="rId42" Type="http://schemas.openxmlformats.org/officeDocument/2006/relationships/image" Target="../media/image79.png"/><Relationship Id="rId43" Type="http://schemas.openxmlformats.org/officeDocument/2006/relationships/image" Target="../media/image80.png"/><Relationship Id="rId44" Type="http://schemas.openxmlformats.org/officeDocument/2006/relationships/image" Target="../media/image81.png"/><Relationship Id="rId45" Type="http://schemas.openxmlformats.org/officeDocument/2006/relationships/image" Target="../media/image83.png"/><Relationship Id="rId46" Type="http://schemas.openxmlformats.org/officeDocument/2006/relationships/image" Target="../media/image84.png"/><Relationship Id="rId47" Type="http://schemas.openxmlformats.org/officeDocument/2006/relationships/image" Target="../media/image85.png"/><Relationship Id="rId48" Type="http://schemas.openxmlformats.org/officeDocument/2006/relationships/image" Target="../media/image88.png"/><Relationship Id="rId49" Type="http://schemas.openxmlformats.org/officeDocument/2006/relationships/image" Target="../media/image89.png"/><Relationship Id="rId50" Type="http://schemas.openxmlformats.org/officeDocument/2006/relationships/image" Target="../media/image90.png"/><Relationship Id="rId51" Type="http://schemas.openxmlformats.org/officeDocument/2006/relationships/image" Target="../media/image92.png"/><Relationship Id="rId52" Type="http://schemas.openxmlformats.org/officeDocument/2006/relationships/image" Target="../media/image93.png"/><Relationship Id="rId53" Type="http://schemas.openxmlformats.org/officeDocument/2006/relationships/image" Target="../media/image95.png"/><Relationship Id="rId54" Type="http://schemas.openxmlformats.org/officeDocument/2006/relationships/image" Target="../media/image101.png"/><Relationship Id="rId55" Type="http://schemas.openxmlformats.org/officeDocument/2006/relationships/image" Target="../media/image103.png"/><Relationship Id="rId56" Type="http://schemas.openxmlformats.org/officeDocument/2006/relationships/image" Target="../media/image169.png"/><Relationship Id="rId57" Type="http://schemas.openxmlformats.org/officeDocument/2006/relationships/image" Target="../media/image188.png"/><Relationship Id="rId58" Type="http://schemas.openxmlformats.org/officeDocument/2006/relationships/image" Target="../media/image108.png"/><Relationship Id="rId59" Type="http://schemas.openxmlformats.org/officeDocument/2006/relationships/image" Target="../media/image113.png"/><Relationship Id="rId60" Type="http://schemas.openxmlformats.org/officeDocument/2006/relationships/image" Target="../media/image114.png"/><Relationship Id="rId61" Type="http://schemas.openxmlformats.org/officeDocument/2006/relationships/image" Target="../media/image115.png"/><Relationship Id="rId62" Type="http://schemas.openxmlformats.org/officeDocument/2006/relationships/image" Target="../media/image116.png"/><Relationship Id="rId63" Type="http://schemas.openxmlformats.org/officeDocument/2006/relationships/image" Target="../media/image118.png"/><Relationship Id="rId64" Type="http://schemas.openxmlformats.org/officeDocument/2006/relationships/image" Target="../media/image119.png"/><Relationship Id="rId65" Type="http://schemas.openxmlformats.org/officeDocument/2006/relationships/image" Target="../media/image121.png"/><Relationship Id="rId66" Type="http://schemas.openxmlformats.org/officeDocument/2006/relationships/image" Target="../media/image122.png"/><Relationship Id="rId67" Type="http://schemas.openxmlformats.org/officeDocument/2006/relationships/image" Target="../media/image123.png"/><Relationship Id="rId68" Type="http://schemas.openxmlformats.org/officeDocument/2006/relationships/image" Target="../media/image124.png"/><Relationship Id="rId69" Type="http://schemas.openxmlformats.org/officeDocument/2006/relationships/image" Target="../media/image125.png"/><Relationship Id="rId70" Type="http://schemas.openxmlformats.org/officeDocument/2006/relationships/image" Target="../media/image126.png"/><Relationship Id="rId71" Type="http://schemas.openxmlformats.org/officeDocument/2006/relationships/image" Target="../media/image127.png"/><Relationship Id="rId72" Type="http://schemas.openxmlformats.org/officeDocument/2006/relationships/image" Target="../media/image128.png"/><Relationship Id="rId73" Type="http://schemas.openxmlformats.org/officeDocument/2006/relationships/image" Target="../media/image129.png"/><Relationship Id="rId74" Type="http://schemas.openxmlformats.org/officeDocument/2006/relationships/image" Target="../media/image130.png"/><Relationship Id="rId75" Type="http://schemas.openxmlformats.org/officeDocument/2006/relationships/image" Target="../media/image131.png"/><Relationship Id="rId76" Type="http://schemas.openxmlformats.org/officeDocument/2006/relationships/image" Target="../media/image132.png"/><Relationship Id="rId77" Type="http://schemas.openxmlformats.org/officeDocument/2006/relationships/image" Target="../media/image133.png"/><Relationship Id="rId78" Type="http://schemas.openxmlformats.org/officeDocument/2006/relationships/image" Target="../media/image134.png"/><Relationship Id="rId79" Type="http://schemas.openxmlformats.org/officeDocument/2006/relationships/image" Target="../media/image135.png"/><Relationship Id="rId80" Type="http://schemas.openxmlformats.org/officeDocument/2006/relationships/image" Target="../media/image139.png"/><Relationship Id="rId81" Type="http://schemas.openxmlformats.org/officeDocument/2006/relationships/image" Target="../media/image140.png"/><Relationship Id="rId82" Type="http://schemas.openxmlformats.org/officeDocument/2006/relationships/image" Target="../media/image142.png"/><Relationship Id="rId83" Type="http://schemas.openxmlformats.org/officeDocument/2006/relationships/image" Target="../media/image143.png"/><Relationship Id="rId84" Type="http://schemas.openxmlformats.org/officeDocument/2006/relationships/image" Target="../media/image144.png"/><Relationship Id="rId85" Type="http://schemas.openxmlformats.org/officeDocument/2006/relationships/image" Target="../media/image150.png"/><Relationship Id="rId86" Type="http://schemas.openxmlformats.org/officeDocument/2006/relationships/image" Target="../media/image152.png"/><Relationship Id="rId87" Type="http://schemas.openxmlformats.org/officeDocument/2006/relationships/image" Target="../media/image153.png"/><Relationship Id="rId88" Type="http://schemas.openxmlformats.org/officeDocument/2006/relationships/image" Target="../media/image154.png"/><Relationship Id="rId89" Type="http://schemas.openxmlformats.org/officeDocument/2006/relationships/image" Target="../media/image155.png"/><Relationship Id="rId90" Type="http://schemas.openxmlformats.org/officeDocument/2006/relationships/image" Target="../media/image158.png"/><Relationship Id="rId91" Type="http://schemas.openxmlformats.org/officeDocument/2006/relationships/image" Target="../media/image161.png"/><Relationship Id="rId92" Type="http://schemas.openxmlformats.org/officeDocument/2006/relationships/image" Target="../media/image162.png"/><Relationship Id="rId93" Type="http://schemas.openxmlformats.org/officeDocument/2006/relationships/image" Target="../media/image163.png"/><Relationship Id="rId94" Type="http://schemas.openxmlformats.org/officeDocument/2006/relationships/image" Target="../media/image164.png"/><Relationship Id="rId95" Type="http://schemas.openxmlformats.org/officeDocument/2006/relationships/image" Target="../media/image165.png"/><Relationship Id="rId96" Type="http://schemas.openxmlformats.org/officeDocument/2006/relationships/image" Target="../media/image166.png"/><Relationship Id="rId97" Type="http://schemas.openxmlformats.org/officeDocument/2006/relationships/image" Target="../media/image167.png"/><Relationship Id="rId98" Type="http://schemas.openxmlformats.org/officeDocument/2006/relationships/image" Target="../media/image168.png"/><Relationship Id="rId99" Type="http://schemas.openxmlformats.org/officeDocument/2006/relationships/image" Target="../media/image170.png"/><Relationship Id="rId100" Type="http://schemas.openxmlformats.org/officeDocument/2006/relationships/image" Target="../media/image171.png"/><Relationship Id="rId101" Type="http://schemas.openxmlformats.org/officeDocument/2006/relationships/image" Target="../media/image172.png"/><Relationship Id="rId102" Type="http://schemas.openxmlformats.org/officeDocument/2006/relationships/image" Target="../media/image173.png"/><Relationship Id="rId103" Type="http://schemas.openxmlformats.org/officeDocument/2006/relationships/image" Target="../media/image174.png"/><Relationship Id="rId104" Type="http://schemas.openxmlformats.org/officeDocument/2006/relationships/image" Target="../media/image175.png"/><Relationship Id="rId105" Type="http://schemas.openxmlformats.org/officeDocument/2006/relationships/image" Target="../media/image176.png"/><Relationship Id="rId106" Type="http://schemas.openxmlformats.org/officeDocument/2006/relationships/image" Target="../media/image177.png"/><Relationship Id="rId107" Type="http://schemas.openxmlformats.org/officeDocument/2006/relationships/image" Target="../media/image179.png"/><Relationship Id="rId108" Type="http://schemas.openxmlformats.org/officeDocument/2006/relationships/image" Target="../media/image181.png"/><Relationship Id="rId109" Type="http://schemas.openxmlformats.org/officeDocument/2006/relationships/image" Target="../media/image183.png"/><Relationship Id="rId110" Type="http://schemas.openxmlformats.org/officeDocument/2006/relationships/image" Target="../media/image184.png"/><Relationship Id="rId111" Type="http://schemas.openxmlformats.org/officeDocument/2006/relationships/image" Target="../media/image18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164592"/>
            <a:ext cx="6035040" cy="3200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Power Platform connectors available in GCC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46520" y="146304"/>
            <a:ext cx="2377440" cy="34747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r>
              <a:rPr sz="1700" b="1">
                <a:solidFill>
                  <a:srgbClr val="CADCFC"/>
                </a:solidFill>
                <a:latin typeface="Aptos"/>
              </a:rPr>
              <a:t>Total connectors: 210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" y="530352"/>
            <a:ext cx="530352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800" b="0">
                <a:solidFill>
                  <a:srgbClr val="CADCFC"/>
                </a:solidFill>
                <a:latin typeface="Aptos"/>
              </a:rPr>
              <a:t>Microsoft Learn connector reference | Duplicate product logos shown once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987552"/>
            <a:ext cx="8321040" cy="1609344"/>
          </a:xfrm>
          <a:prstGeom prst="roundRect">
            <a:avLst/>
          </a:prstGeom>
          <a:solidFill>
            <a:srgbClr val="FFFFFF"/>
          </a:solidFill>
          <a:ln>
            <a:solidFill>
              <a:srgbClr val="D9E2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060704"/>
            <a:ext cx="8046719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880" b="1">
                <a:solidFill>
                  <a:srgbClr val="028090"/>
                </a:solidFill>
                <a:latin typeface="Aptos"/>
              </a:rPr>
              <a:t>STANDARD</a:t>
            </a:r>
          </a:p>
        </p:txBody>
      </p:sp>
      <p:pic>
        <p:nvPicPr>
          <p:cNvPr id="8" name="Picture 7" descr="b21f0c4bc207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084" y="1298448"/>
            <a:ext cx="268605" cy="268605"/>
          </a:xfrm>
          <a:prstGeom prst="rect">
            <a:avLst/>
          </a:prstGeom>
        </p:spPr>
      </p:pic>
      <p:pic>
        <p:nvPicPr>
          <p:cNvPr id="9" name="Picture 8" descr="941f2046183b3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693" y="1298448"/>
            <a:ext cx="268605" cy="268605"/>
          </a:xfrm>
          <a:prstGeom prst="rect">
            <a:avLst/>
          </a:prstGeom>
        </p:spPr>
      </p:pic>
      <p:pic>
        <p:nvPicPr>
          <p:cNvPr id="10" name="Picture 9" descr="717c9a2bda7f0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1302" y="1298448"/>
            <a:ext cx="268605" cy="268605"/>
          </a:xfrm>
          <a:prstGeom prst="rect">
            <a:avLst/>
          </a:prstGeom>
        </p:spPr>
      </p:pic>
      <p:pic>
        <p:nvPicPr>
          <p:cNvPr id="11" name="Picture 10" descr="996ca90749d50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1911" y="1298448"/>
            <a:ext cx="268605" cy="268605"/>
          </a:xfrm>
          <a:prstGeom prst="rect">
            <a:avLst/>
          </a:prstGeom>
        </p:spPr>
      </p:pic>
      <p:pic>
        <p:nvPicPr>
          <p:cNvPr id="12" name="Picture 11" descr="898223ce9371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2520" y="1298448"/>
            <a:ext cx="268605" cy="268605"/>
          </a:xfrm>
          <a:prstGeom prst="rect">
            <a:avLst/>
          </a:prstGeom>
        </p:spPr>
      </p:pic>
      <p:pic>
        <p:nvPicPr>
          <p:cNvPr id="13" name="Picture 12" descr="b18a5337e3d7b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83129" y="1298448"/>
            <a:ext cx="268605" cy="268605"/>
          </a:xfrm>
          <a:prstGeom prst="rect">
            <a:avLst/>
          </a:prstGeom>
        </p:spPr>
      </p:pic>
      <p:pic>
        <p:nvPicPr>
          <p:cNvPr id="14" name="Picture 13" descr="9ce74f540d7ae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83738" y="1298448"/>
            <a:ext cx="268605" cy="268605"/>
          </a:xfrm>
          <a:prstGeom prst="rect">
            <a:avLst/>
          </a:prstGeom>
        </p:spPr>
      </p:pic>
      <p:pic>
        <p:nvPicPr>
          <p:cNvPr id="15" name="Picture 14" descr="747b6b5058c03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84347" y="1298448"/>
            <a:ext cx="268605" cy="268605"/>
          </a:xfrm>
          <a:prstGeom prst="rect">
            <a:avLst/>
          </a:prstGeom>
        </p:spPr>
      </p:pic>
      <p:pic>
        <p:nvPicPr>
          <p:cNvPr id="16" name="Picture 15" descr="f1906ca5da4c54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84956" y="1298448"/>
            <a:ext cx="268605" cy="268605"/>
          </a:xfrm>
          <a:prstGeom prst="rect">
            <a:avLst/>
          </a:prstGeom>
        </p:spPr>
      </p:pic>
      <p:pic>
        <p:nvPicPr>
          <p:cNvPr id="17" name="Picture 16" descr="bcb54d18915e7f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85565" y="1298448"/>
            <a:ext cx="268605" cy="268605"/>
          </a:xfrm>
          <a:prstGeom prst="rect">
            <a:avLst/>
          </a:prstGeom>
        </p:spPr>
      </p:pic>
      <p:pic>
        <p:nvPicPr>
          <p:cNvPr id="18" name="Picture 17" descr="1b199929a53228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86174" y="1298448"/>
            <a:ext cx="268605" cy="268605"/>
          </a:xfrm>
          <a:prstGeom prst="rect">
            <a:avLst/>
          </a:prstGeom>
        </p:spPr>
      </p:pic>
      <p:pic>
        <p:nvPicPr>
          <p:cNvPr id="19" name="Picture 18" descr="aa92cb5915fa92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86783" y="1298448"/>
            <a:ext cx="268605" cy="268605"/>
          </a:xfrm>
          <a:prstGeom prst="rect">
            <a:avLst/>
          </a:prstGeom>
        </p:spPr>
      </p:pic>
      <p:pic>
        <p:nvPicPr>
          <p:cNvPr id="20" name="Picture 19" descr="84a9c43f470313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287393" y="1298448"/>
            <a:ext cx="268605" cy="268605"/>
          </a:xfrm>
          <a:prstGeom prst="rect">
            <a:avLst/>
          </a:prstGeom>
        </p:spPr>
      </p:pic>
      <p:pic>
        <p:nvPicPr>
          <p:cNvPr id="21" name="Picture 20" descr="09d8098a5627bb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88001" y="1298448"/>
            <a:ext cx="268605" cy="268605"/>
          </a:xfrm>
          <a:prstGeom prst="rect">
            <a:avLst/>
          </a:prstGeom>
        </p:spPr>
      </p:pic>
      <p:pic>
        <p:nvPicPr>
          <p:cNvPr id="22" name="Picture 21" descr="0500dfae49523f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888611" y="1298448"/>
            <a:ext cx="268605" cy="268605"/>
          </a:xfrm>
          <a:prstGeom prst="rect">
            <a:avLst/>
          </a:prstGeom>
        </p:spPr>
      </p:pic>
      <p:pic>
        <p:nvPicPr>
          <p:cNvPr id="23" name="Picture 22" descr="5832d2a314c030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189219" y="1298448"/>
            <a:ext cx="268605" cy="268605"/>
          </a:xfrm>
          <a:prstGeom prst="rect">
            <a:avLst/>
          </a:prstGeom>
        </p:spPr>
      </p:pic>
      <p:pic>
        <p:nvPicPr>
          <p:cNvPr id="24" name="Picture 23" descr="9bc8f43d654c33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489828" y="1298448"/>
            <a:ext cx="268605" cy="268605"/>
          </a:xfrm>
          <a:prstGeom prst="rect">
            <a:avLst/>
          </a:prstGeom>
        </p:spPr>
      </p:pic>
      <p:pic>
        <p:nvPicPr>
          <p:cNvPr id="25" name="Picture 24" descr="13438facd07d73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90438" y="1298448"/>
            <a:ext cx="268605" cy="268605"/>
          </a:xfrm>
          <a:prstGeom prst="rect">
            <a:avLst/>
          </a:prstGeom>
        </p:spPr>
      </p:pic>
      <p:pic>
        <p:nvPicPr>
          <p:cNvPr id="26" name="Picture 25" descr="459d3c9ad17634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091046" y="1298448"/>
            <a:ext cx="268605" cy="268605"/>
          </a:xfrm>
          <a:prstGeom prst="rect">
            <a:avLst/>
          </a:prstGeom>
        </p:spPr>
      </p:pic>
      <p:pic>
        <p:nvPicPr>
          <p:cNvPr id="27" name="Picture 26" descr="bb649be6cbc615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391655" y="1298448"/>
            <a:ext cx="268605" cy="268605"/>
          </a:xfrm>
          <a:prstGeom prst="rect">
            <a:avLst/>
          </a:prstGeom>
        </p:spPr>
      </p:pic>
      <p:pic>
        <p:nvPicPr>
          <p:cNvPr id="28" name="Picture 27" descr="2f4d191478e743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692264" y="1298448"/>
            <a:ext cx="268605" cy="268605"/>
          </a:xfrm>
          <a:prstGeom prst="rect">
            <a:avLst/>
          </a:prstGeom>
        </p:spPr>
      </p:pic>
      <p:pic>
        <p:nvPicPr>
          <p:cNvPr id="29" name="Picture 28" descr="7554efef2bcc1c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992873" y="1298448"/>
            <a:ext cx="268605" cy="268605"/>
          </a:xfrm>
          <a:prstGeom prst="rect">
            <a:avLst/>
          </a:prstGeom>
        </p:spPr>
      </p:pic>
      <p:pic>
        <p:nvPicPr>
          <p:cNvPr id="30" name="Picture 29" descr="7489fb6645223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293482" y="1298448"/>
            <a:ext cx="268605" cy="268605"/>
          </a:xfrm>
          <a:prstGeom prst="rect">
            <a:avLst/>
          </a:prstGeom>
        </p:spPr>
      </p:pic>
      <p:pic>
        <p:nvPicPr>
          <p:cNvPr id="31" name="Picture 30" descr="8c5452328bc8e7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594092" y="1298448"/>
            <a:ext cx="268605" cy="268605"/>
          </a:xfrm>
          <a:prstGeom prst="rect">
            <a:avLst/>
          </a:prstGeom>
        </p:spPr>
      </p:pic>
      <p:pic>
        <p:nvPicPr>
          <p:cNvPr id="32" name="Picture 31" descr="c4a11fba3a38fb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894700" y="1298448"/>
            <a:ext cx="268605" cy="268605"/>
          </a:xfrm>
          <a:prstGeom prst="rect">
            <a:avLst/>
          </a:prstGeom>
        </p:spPr>
      </p:pic>
      <p:pic>
        <p:nvPicPr>
          <p:cNvPr id="33" name="Picture 32" descr="9f7b542acddd3e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8195310" y="1298448"/>
            <a:ext cx="268605" cy="268605"/>
          </a:xfrm>
          <a:prstGeom prst="rect">
            <a:avLst/>
          </a:prstGeom>
        </p:spPr>
      </p:pic>
      <p:pic>
        <p:nvPicPr>
          <p:cNvPr id="34" name="Picture 33" descr="ef0712ef516563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80084" y="1599057"/>
            <a:ext cx="268605" cy="268605"/>
          </a:xfrm>
          <a:prstGeom prst="rect">
            <a:avLst/>
          </a:prstGeom>
        </p:spPr>
      </p:pic>
      <p:pic>
        <p:nvPicPr>
          <p:cNvPr id="35" name="Picture 34" descr="4373445b41f87a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80693" y="1599057"/>
            <a:ext cx="268605" cy="268605"/>
          </a:xfrm>
          <a:prstGeom prst="rect">
            <a:avLst/>
          </a:prstGeom>
        </p:spPr>
      </p:pic>
      <p:pic>
        <p:nvPicPr>
          <p:cNvPr id="36" name="Picture 35" descr="c836e8389e0f6d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281302" y="1599057"/>
            <a:ext cx="268605" cy="268605"/>
          </a:xfrm>
          <a:prstGeom prst="rect">
            <a:avLst/>
          </a:prstGeom>
        </p:spPr>
      </p:pic>
      <p:pic>
        <p:nvPicPr>
          <p:cNvPr id="37" name="Picture 36" descr="39caa7f6a397a2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581911" y="1599057"/>
            <a:ext cx="268605" cy="268605"/>
          </a:xfrm>
          <a:prstGeom prst="rect">
            <a:avLst/>
          </a:prstGeom>
        </p:spPr>
      </p:pic>
      <p:pic>
        <p:nvPicPr>
          <p:cNvPr id="38" name="Picture 37" descr="b3f107edca1c37.pn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882520" y="1599057"/>
            <a:ext cx="268605" cy="268605"/>
          </a:xfrm>
          <a:prstGeom prst="rect">
            <a:avLst/>
          </a:prstGeom>
        </p:spPr>
      </p:pic>
      <p:pic>
        <p:nvPicPr>
          <p:cNvPr id="39" name="Picture 38" descr="ac5d9ce1c53193.png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2183129" y="1599057"/>
            <a:ext cx="268605" cy="268605"/>
          </a:xfrm>
          <a:prstGeom prst="rect">
            <a:avLst/>
          </a:prstGeom>
        </p:spPr>
      </p:pic>
      <p:pic>
        <p:nvPicPr>
          <p:cNvPr id="40" name="Picture 39" descr="d0faeb81761214.png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2483738" y="1599057"/>
            <a:ext cx="268605" cy="268605"/>
          </a:xfrm>
          <a:prstGeom prst="rect">
            <a:avLst/>
          </a:prstGeom>
        </p:spPr>
      </p:pic>
      <p:pic>
        <p:nvPicPr>
          <p:cNvPr id="41" name="Picture 40" descr="ac6647744bd96a.png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2784347" y="1599057"/>
            <a:ext cx="268605" cy="268605"/>
          </a:xfrm>
          <a:prstGeom prst="rect">
            <a:avLst/>
          </a:prstGeom>
        </p:spPr>
      </p:pic>
      <p:pic>
        <p:nvPicPr>
          <p:cNvPr id="42" name="Picture 41" descr="34102da2697f6a.png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3084956" y="1599057"/>
            <a:ext cx="268605" cy="268605"/>
          </a:xfrm>
          <a:prstGeom prst="rect">
            <a:avLst/>
          </a:prstGeom>
        </p:spPr>
      </p:pic>
      <p:pic>
        <p:nvPicPr>
          <p:cNvPr id="43" name="Picture 42" descr="8bad83e5b63efc.png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3385565" y="1599057"/>
            <a:ext cx="268605" cy="268605"/>
          </a:xfrm>
          <a:prstGeom prst="rect">
            <a:avLst/>
          </a:prstGeom>
        </p:spPr>
      </p:pic>
      <p:pic>
        <p:nvPicPr>
          <p:cNvPr id="44" name="Picture 43" descr="858e8e2b4cee64.png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3686174" y="1599057"/>
            <a:ext cx="268605" cy="268605"/>
          </a:xfrm>
          <a:prstGeom prst="rect">
            <a:avLst/>
          </a:prstGeom>
        </p:spPr>
      </p:pic>
      <p:pic>
        <p:nvPicPr>
          <p:cNvPr id="45" name="Picture 44" descr="8e4c57b80dd193.png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3986783" y="1599057"/>
            <a:ext cx="268605" cy="268605"/>
          </a:xfrm>
          <a:prstGeom prst="rect">
            <a:avLst/>
          </a:prstGeom>
        </p:spPr>
      </p:pic>
      <p:pic>
        <p:nvPicPr>
          <p:cNvPr id="46" name="Picture 45" descr="074a98caa2913d.png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4287393" y="1599057"/>
            <a:ext cx="268605" cy="268605"/>
          </a:xfrm>
          <a:prstGeom prst="rect">
            <a:avLst/>
          </a:prstGeom>
        </p:spPr>
      </p:pic>
      <p:pic>
        <p:nvPicPr>
          <p:cNvPr id="47" name="Picture 46" descr="06b91fb95e991a.png"/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4588001" y="1599057"/>
            <a:ext cx="268605" cy="268605"/>
          </a:xfrm>
          <a:prstGeom prst="rect">
            <a:avLst/>
          </a:prstGeom>
        </p:spPr>
      </p:pic>
      <p:pic>
        <p:nvPicPr>
          <p:cNvPr id="48" name="Picture 47" descr="1ceaa96bae1f66.png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4888611" y="1599057"/>
            <a:ext cx="268605" cy="268605"/>
          </a:xfrm>
          <a:prstGeom prst="rect">
            <a:avLst/>
          </a:prstGeom>
        </p:spPr>
      </p:pic>
      <p:pic>
        <p:nvPicPr>
          <p:cNvPr id="49" name="Picture 48" descr="21b0afac607c7e.png"/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5189219" y="1599057"/>
            <a:ext cx="268605" cy="268605"/>
          </a:xfrm>
          <a:prstGeom prst="rect">
            <a:avLst/>
          </a:prstGeom>
        </p:spPr>
      </p:pic>
      <p:pic>
        <p:nvPicPr>
          <p:cNvPr id="50" name="Picture 49" descr="f5422219876511.png"/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5489828" y="1599057"/>
            <a:ext cx="268605" cy="268605"/>
          </a:xfrm>
          <a:prstGeom prst="rect">
            <a:avLst/>
          </a:prstGeom>
        </p:spPr>
      </p:pic>
      <p:pic>
        <p:nvPicPr>
          <p:cNvPr id="51" name="Picture 50" descr="cdb39c9e45daa3.png"/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5790438" y="1599057"/>
            <a:ext cx="268605" cy="268605"/>
          </a:xfrm>
          <a:prstGeom prst="rect">
            <a:avLst/>
          </a:prstGeom>
        </p:spPr>
      </p:pic>
      <p:pic>
        <p:nvPicPr>
          <p:cNvPr id="52" name="Picture 51" descr="6dce99d7f086d3.png"/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6091046" y="1599057"/>
            <a:ext cx="268605" cy="268605"/>
          </a:xfrm>
          <a:prstGeom prst="rect">
            <a:avLst/>
          </a:prstGeom>
        </p:spPr>
      </p:pic>
      <p:pic>
        <p:nvPicPr>
          <p:cNvPr id="53" name="Picture 52" descr="b62d74e76c3c96.png"/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6391655" y="1599057"/>
            <a:ext cx="268605" cy="268605"/>
          </a:xfrm>
          <a:prstGeom prst="rect">
            <a:avLst/>
          </a:prstGeom>
        </p:spPr>
      </p:pic>
      <p:pic>
        <p:nvPicPr>
          <p:cNvPr id="54" name="Picture 53" descr="a76d1f6d16a753.png"/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6692264" y="1599057"/>
            <a:ext cx="268605" cy="268605"/>
          </a:xfrm>
          <a:prstGeom prst="rect">
            <a:avLst/>
          </a:prstGeom>
        </p:spPr>
      </p:pic>
      <p:pic>
        <p:nvPicPr>
          <p:cNvPr id="55" name="Picture 54" descr="ee3d48f876a92b.png"/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6992873" y="1599057"/>
            <a:ext cx="268605" cy="268605"/>
          </a:xfrm>
          <a:prstGeom prst="rect">
            <a:avLst/>
          </a:prstGeom>
        </p:spPr>
      </p:pic>
      <p:pic>
        <p:nvPicPr>
          <p:cNvPr id="56" name="Picture 55" descr="657cf9388d8ce9.png"/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7293482" y="1599057"/>
            <a:ext cx="268605" cy="268605"/>
          </a:xfrm>
          <a:prstGeom prst="rect">
            <a:avLst/>
          </a:prstGeom>
        </p:spPr>
      </p:pic>
      <p:pic>
        <p:nvPicPr>
          <p:cNvPr id="57" name="Picture 56" descr="c32a00254067fb.png"/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7594092" y="1599057"/>
            <a:ext cx="268605" cy="268605"/>
          </a:xfrm>
          <a:prstGeom prst="rect">
            <a:avLst/>
          </a:prstGeom>
        </p:spPr>
      </p:pic>
      <p:pic>
        <p:nvPicPr>
          <p:cNvPr id="58" name="Picture 57" descr="f9716d375f8ef0.png"/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7894700" y="1599057"/>
            <a:ext cx="268605" cy="268605"/>
          </a:xfrm>
          <a:prstGeom prst="rect">
            <a:avLst/>
          </a:prstGeom>
        </p:spPr>
      </p:pic>
      <p:pic>
        <p:nvPicPr>
          <p:cNvPr id="59" name="Picture 58" descr="600821b3693a25.png"/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8195310" y="1599057"/>
            <a:ext cx="268605" cy="268605"/>
          </a:xfrm>
          <a:prstGeom prst="rect">
            <a:avLst/>
          </a:prstGeom>
        </p:spPr>
      </p:pic>
      <p:pic>
        <p:nvPicPr>
          <p:cNvPr id="60" name="Picture 59" descr="963ef5bb1522ec.png"/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680084" y="1899666"/>
            <a:ext cx="268605" cy="268605"/>
          </a:xfrm>
          <a:prstGeom prst="rect">
            <a:avLst/>
          </a:prstGeom>
        </p:spPr>
      </p:pic>
      <p:pic>
        <p:nvPicPr>
          <p:cNvPr id="61" name="Picture 60" descr="a4fa893f4a133d.png"/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980693" y="1899666"/>
            <a:ext cx="268605" cy="268605"/>
          </a:xfrm>
          <a:prstGeom prst="rect">
            <a:avLst/>
          </a:prstGeom>
        </p:spPr>
      </p:pic>
      <p:pic>
        <p:nvPicPr>
          <p:cNvPr id="62" name="Picture 61" descr="8cebe8371b66e4.png"/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1281302" y="1899666"/>
            <a:ext cx="268605" cy="268605"/>
          </a:xfrm>
          <a:prstGeom prst="rect">
            <a:avLst/>
          </a:prstGeom>
        </p:spPr>
      </p:pic>
      <p:pic>
        <p:nvPicPr>
          <p:cNvPr id="63" name="Picture 62" descr="cc37a58c9e542d.png"/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>
            <a:off x="1581911" y="1899666"/>
            <a:ext cx="268605" cy="268605"/>
          </a:xfrm>
          <a:prstGeom prst="rect">
            <a:avLst/>
          </a:prstGeom>
        </p:spPr>
      </p:pic>
      <p:pic>
        <p:nvPicPr>
          <p:cNvPr id="64" name="Picture 63" descr="13f801b64b146f.png"/>
          <p:cNvPicPr>
            <a:picLocks noChangeAspect="1"/>
          </p:cNvPicPr>
          <p:nvPr/>
        </p:nvPicPr>
        <p:blipFill>
          <a:blip r:embed="rId58"/>
          <a:stretch>
            <a:fillRect/>
          </a:stretch>
        </p:blipFill>
        <p:spPr>
          <a:xfrm>
            <a:off x="1882520" y="1899666"/>
            <a:ext cx="268605" cy="268605"/>
          </a:xfrm>
          <a:prstGeom prst="rect">
            <a:avLst/>
          </a:prstGeom>
        </p:spPr>
      </p:pic>
      <p:pic>
        <p:nvPicPr>
          <p:cNvPr id="65" name="Picture 64" descr="78c8ebf4bc03fb.png"/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>
            <a:off x="2183129" y="1899666"/>
            <a:ext cx="268605" cy="268605"/>
          </a:xfrm>
          <a:prstGeom prst="rect">
            <a:avLst/>
          </a:prstGeom>
        </p:spPr>
      </p:pic>
      <p:pic>
        <p:nvPicPr>
          <p:cNvPr id="66" name="Picture 65" descr="e0548fb9961043.png"/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>
            <a:off x="2483738" y="1899666"/>
            <a:ext cx="268605" cy="268605"/>
          </a:xfrm>
          <a:prstGeom prst="rect">
            <a:avLst/>
          </a:prstGeom>
        </p:spPr>
      </p:pic>
      <p:pic>
        <p:nvPicPr>
          <p:cNvPr id="67" name="Picture 66" descr="9e56eb8bcd603a.png"/>
          <p:cNvPicPr>
            <a:picLocks noChangeAspect="1"/>
          </p:cNvPicPr>
          <p:nvPr/>
        </p:nvPicPr>
        <p:blipFill>
          <a:blip r:embed="rId61"/>
          <a:stretch>
            <a:fillRect/>
          </a:stretch>
        </p:blipFill>
        <p:spPr>
          <a:xfrm>
            <a:off x="2784347" y="1899666"/>
            <a:ext cx="268605" cy="268605"/>
          </a:xfrm>
          <a:prstGeom prst="rect">
            <a:avLst/>
          </a:prstGeom>
        </p:spPr>
      </p:pic>
      <p:pic>
        <p:nvPicPr>
          <p:cNvPr id="68" name="Picture 67" descr="f6754878274023.png"/>
          <p:cNvPicPr>
            <a:picLocks noChangeAspect="1"/>
          </p:cNvPicPr>
          <p:nvPr/>
        </p:nvPicPr>
        <p:blipFill>
          <a:blip r:embed="rId62"/>
          <a:stretch>
            <a:fillRect/>
          </a:stretch>
        </p:blipFill>
        <p:spPr>
          <a:xfrm>
            <a:off x="3084956" y="1899666"/>
            <a:ext cx="268605" cy="268605"/>
          </a:xfrm>
          <a:prstGeom prst="rect">
            <a:avLst/>
          </a:prstGeom>
        </p:spPr>
      </p:pic>
      <p:pic>
        <p:nvPicPr>
          <p:cNvPr id="69" name="Picture 68" descr="8395bde9747762.png"/>
          <p:cNvPicPr>
            <a:picLocks noChangeAspect="1"/>
          </p:cNvPicPr>
          <p:nvPr/>
        </p:nvPicPr>
        <p:blipFill>
          <a:blip r:embed="rId63"/>
          <a:stretch>
            <a:fillRect/>
          </a:stretch>
        </p:blipFill>
        <p:spPr>
          <a:xfrm>
            <a:off x="3385565" y="1899666"/>
            <a:ext cx="268605" cy="268605"/>
          </a:xfrm>
          <a:prstGeom prst="rect">
            <a:avLst/>
          </a:prstGeom>
        </p:spPr>
      </p:pic>
      <p:pic>
        <p:nvPicPr>
          <p:cNvPr id="70" name="Picture 69" descr="5fab4b7b0852e9.png"/>
          <p:cNvPicPr>
            <a:picLocks noChangeAspect="1"/>
          </p:cNvPicPr>
          <p:nvPr/>
        </p:nvPicPr>
        <p:blipFill>
          <a:blip r:embed="rId64"/>
          <a:stretch>
            <a:fillRect/>
          </a:stretch>
        </p:blipFill>
        <p:spPr>
          <a:xfrm>
            <a:off x="3686174" y="1899666"/>
            <a:ext cx="268605" cy="268605"/>
          </a:xfrm>
          <a:prstGeom prst="rect">
            <a:avLst/>
          </a:prstGeom>
        </p:spPr>
      </p:pic>
      <p:pic>
        <p:nvPicPr>
          <p:cNvPr id="71" name="Picture 70" descr="86f68cfc425c8d.png"/>
          <p:cNvPicPr>
            <a:picLocks noChangeAspect="1"/>
          </p:cNvPicPr>
          <p:nvPr/>
        </p:nvPicPr>
        <p:blipFill>
          <a:blip r:embed="rId65"/>
          <a:stretch>
            <a:fillRect/>
          </a:stretch>
        </p:blipFill>
        <p:spPr>
          <a:xfrm>
            <a:off x="3986783" y="1899666"/>
            <a:ext cx="268605" cy="268605"/>
          </a:xfrm>
          <a:prstGeom prst="rect">
            <a:avLst/>
          </a:prstGeom>
        </p:spPr>
      </p:pic>
      <p:pic>
        <p:nvPicPr>
          <p:cNvPr id="72" name="Picture 71" descr="1c453b917b8b82.png"/>
          <p:cNvPicPr>
            <a:picLocks noChangeAspect="1"/>
          </p:cNvPicPr>
          <p:nvPr/>
        </p:nvPicPr>
        <p:blipFill>
          <a:blip r:embed="rId66"/>
          <a:stretch>
            <a:fillRect/>
          </a:stretch>
        </p:blipFill>
        <p:spPr>
          <a:xfrm>
            <a:off x="4287393" y="1899666"/>
            <a:ext cx="268605" cy="268605"/>
          </a:xfrm>
          <a:prstGeom prst="rect">
            <a:avLst/>
          </a:prstGeom>
        </p:spPr>
      </p:pic>
      <p:pic>
        <p:nvPicPr>
          <p:cNvPr id="73" name="Picture 72" descr="a57c44211b9622.png"/>
          <p:cNvPicPr>
            <a:picLocks noChangeAspect="1"/>
          </p:cNvPicPr>
          <p:nvPr/>
        </p:nvPicPr>
        <p:blipFill>
          <a:blip r:embed="rId67"/>
          <a:stretch>
            <a:fillRect/>
          </a:stretch>
        </p:blipFill>
        <p:spPr>
          <a:xfrm>
            <a:off x="4588001" y="1899666"/>
            <a:ext cx="268605" cy="268605"/>
          </a:xfrm>
          <a:prstGeom prst="rect">
            <a:avLst/>
          </a:prstGeom>
        </p:spPr>
      </p:pic>
      <p:pic>
        <p:nvPicPr>
          <p:cNvPr id="74" name="Picture 73" descr="a582e3ae3df0d5.png"/>
          <p:cNvPicPr>
            <a:picLocks noChangeAspect="1"/>
          </p:cNvPicPr>
          <p:nvPr/>
        </p:nvPicPr>
        <p:blipFill>
          <a:blip r:embed="rId68"/>
          <a:stretch>
            <a:fillRect/>
          </a:stretch>
        </p:blipFill>
        <p:spPr>
          <a:xfrm>
            <a:off x="4888611" y="1899666"/>
            <a:ext cx="268605" cy="268605"/>
          </a:xfrm>
          <a:prstGeom prst="rect">
            <a:avLst/>
          </a:prstGeom>
        </p:spPr>
      </p:pic>
      <p:pic>
        <p:nvPicPr>
          <p:cNvPr id="75" name="Picture 74" descr="bd8bfa7de13556.png"/>
          <p:cNvPicPr>
            <a:picLocks noChangeAspect="1"/>
          </p:cNvPicPr>
          <p:nvPr/>
        </p:nvPicPr>
        <p:blipFill>
          <a:blip r:embed="rId69"/>
          <a:stretch>
            <a:fillRect/>
          </a:stretch>
        </p:blipFill>
        <p:spPr>
          <a:xfrm>
            <a:off x="5189219" y="1899666"/>
            <a:ext cx="268605" cy="268605"/>
          </a:xfrm>
          <a:prstGeom prst="rect">
            <a:avLst/>
          </a:prstGeom>
        </p:spPr>
      </p:pic>
      <p:pic>
        <p:nvPicPr>
          <p:cNvPr id="76" name="Picture 75" descr="d3ec4b7d331a41.png"/>
          <p:cNvPicPr>
            <a:picLocks noChangeAspect="1"/>
          </p:cNvPicPr>
          <p:nvPr/>
        </p:nvPicPr>
        <p:blipFill>
          <a:blip r:embed="rId70"/>
          <a:stretch>
            <a:fillRect/>
          </a:stretch>
        </p:blipFill>
        <p:spPr>
          <a:xfrm>
            <a:off x="5489828" y="1899666"/>
            <a:ext cx="268605" cy="268605"/>
          </a:xfrm>
          <a:prstGeom prst="rect">
            <a:avLst/>
          </a:prstGeom>
        </p:spPr>
      </p:pic>
      <p:pic>
        <p:nvPicPr>
          <p:cNvPr id="77" name="Picture 76" descr="7ad92999e17b53.png"/>
          <p:cNvPicPr>
            <a:picLocks noChangeAspect="1"/>
          </p:cNvPicPr>
          <p:nvPr/>
        </p:nvPicPr>
        <p:blipFill>
          <a:blip r:embed="rId71"/>
          <a:stretch>
            <a:fillRect/>
          </a:stretch>
        </p:blipFill>
        <p:spPr>
          <a:xfrm>
            <a:off x="5790438" y="1899666"/>
            <a:ext cx="268605" cy="268605"/>
          </a:xfrm>
          <a:prstGeom prst="rect">
            <a:avLst/>
          </a:prstGeom>
        </p:spPr>
      </p:pic>
      <p:pic>
        <p:nvPicPr>
          <p:cNvPr id="78" name="Picture 77" descr="a5fae9e483ce21.png"/>
          <p:cNvPicPr>
            <a:picLocks noChangeAspect="1"/>
          </p:cNvPicPr>
          <p:nvPr/>
        </p:nvPicPr>
        <p:blipFill>
          <a:blip r:embed="rId72"/>
          <a:stretch>
            <a:fillRect/>
          </a:stretch>
        </p:blipFill>
        <p:spPr>
          <a:xfrm>
            <a:off x="6091046" y="1899666"/>
            <a:ext cx="268605" cy="268605"/>
          </a:xfrm>
          <a:prstGeom prst="rect">
            <a:avLst/>
          </a:prstGeom>
        </p:spPr>
      </p:pic>
      <p:pic>
        <p:nvPicPr>
          <p:cNvPr id="79" name="Picture 78" descr="cdd788a6527cc3.png"/>
          <p:cNvPicPr>
            <a:picLocks noChangeAspect="1"/>
          </p:cNvPicPr>
          <p:nvPr/>
        </p:nvPicPr>
        <p:blipFill>
          <a:blip r:embed="rId73"/>
          <a:stretch>
            <a:fillRect/>
          </a:stretch>
        </p:blipFill>
        <p:spPr>
          <a:xfrm>
            <a:off x="6391655" y="1899666"/>
            <a:ext cx="268605" cy="268605"/>
          </a:xfrm>
          <a:prstGeom prst="rect">
            <a:avLst/>
          </a:prstGeom>
        </p:spPr>
      </p:pic>
      <p:pic>
        <p:nvPicPr>
          <p:cNvPr id="80" name="Picture 79" descr="198dbba7a313de.png"/>
          <p:cNvPicPr>
            <a:picLocks noChangeAspect="1"/>
          </p:cNvPicPr>
          <p:nvPr/>
        </p:nvPicPr>
        <p:blipFill>
          <a:blip r:embed="rId74"/>
          <a:stretch>
            <a:fillRect/>
          </a:stretch>
        </p:blipFill>
        <p:spPr>
          <a:xfrm>
            <a:off x="6692264" y="1899666"/>
            <a:ext cx="268605" cy="268605"/>
          </a:xfrm>
          <a:prstGeom prst="rect">
            <a:avLst/>
          </a:prstGeom>
        </p:spPr>
      </p:pic>
      <p:pic>
        <p:nvPicPr>
          <p:cNvPr id="81" name="Picture 80" descr="df71bd450c6302.png"/>
          <p:cNvPicPr>
            <a:picLocks noChangeAspect="1"/>
          </p:cNvPicPr>
          <p:nvPr/>
        </p:nvPicPr>
        <p:blipFill>
          <a:blip r:embed="rId75"/>
          <a:stretch>
            <a:fillRect/>
          </a:stretch>
        </p:blipFill>
        <p:spPr>
          <a:xfrm>
            <a:off x="6992873" y="1899666"/>
            <a:ext cx="268605" cy="268605"/>
          </a:xfrm>
          <a:prstGeom prst="rect">
            <a:avLst/>
          </a:prstGeom>
        </p:spPr>
      </p:pic>
      <p:pic>
        <p:nvPicPr>
          <p:cNvPr id="82" name="Picture 81" descr="98a9bd521e097c.png"/>
          <p:cNvPicPr>
            <a:picLocks noChangeAspect="1"/>
          </p:cNvPicPr>
          <p:nvPr/>
        </p:nvPicPr>
        <p:blipFill>
          <a:blip r:embed="rId76"/>
          <a:stretch>
            <a:fillRect/>
          </a:stretch>
        </p:blipFill>
        <p:spPr>
          <a:xfrm>
            <a:off x="7293482" y="1899666"/>
            <a:ext cx="268605" cy="268605"/>
          </a:xfrm>
          <a:prstGeom prst="rect">
            <a:avLst/>
          </a:prstGeom>
        </p:spPr>
      </p:pic>
      <p:pic>
        <p:nvPicPr>
          <p:cNvPr id="83" name="Picture 82" descr="405770c99fe025.png"/>
          <p:cNvPicPr>
            <a:picLocks noChangeAspect="1"/>
          </p:cNvPicPr>
          <p:nvPr/>
        </p:nvPicPr>
        <p:blipFill>
          <a:blip r:embed="rId77"/>
          <a:stretch>
            <a:fillRect/>
          </a:stretch>
        </p:blipFill>
        <p:spPr>
          <a:xfrm>
            <a:off x="7594092" y="1899666"/>
            <a:ext cx="268605" cy="268605"/>
          </a:xfrm>
          <a:prstGeom prst="rect">
            <a:avLst/>
          </a:prstGeom>
        </p:spPr>
      </p:pic>
      <p:pic>
        <p:nvPicPr>
          <p:cNvPr id="84" name="Picture 83" descr="8585438ec61618.png"/>
          <p:cNvPicPr>
            <a:picLocks noChangeAspect="1"/>
          </p:cNvPicPr>
          <p:nvPr/>
        </p:nvPicPr>
        <p:blipFill>
          <a:blip r:embed="rId78"/>
          <a:stretch>
            <a:fillRect/>
          </a:stretch>
        </p:blipFill>
        <p:spPr>
          <a:xfrm>
            <a:off x="7894700" y="1899666"/>
            <a:ext cx="268605" cy="268605"/>
          </a:xfrm>
          <a:prstGeom prst="rect">
            <a:avLst/>
          </a:prstGeom>
        </p:spPr>
      </p:pic>
      <p:pic>
        <p:nvPicPr>
          <p:cNvPr id="85" name="Picture 84" descr="989d627c7e5c5f.png"/>
          <p:cNvPicPr>
            <a:picLocks noChangeAspect="1"/>
          </p:cNvPicPr>
          <p:nvPr/>
        </p:nvPicPr>
        <p:blipFill>
          <a:blip r:embed="rId79"/>
          <a:stretch>
            <a:fillRect/>
          </a:stretch>
        </p:blipFill>
        <p:spPr>
          <a:xfrm>
            <a:off x="8195310" y="1899666"/>
            <a:ext cx="268605" cy="268605"/>
          </a:xfrm>
          <a:prstGeom prst="rect">
            <a:avLst/>
          </a:prstGeom>
        </p:spPr>
      </p:pic>
      <p:pic>
        <p:nvPicPr>
          <p:cNvPr id="86" name="Picture 85" descr="5e71b90c1a383a.png"/>
          <p:cNvPicPr>
            <a:picLocks noChangeAspect="1"/>
          </p:cNvPicPr>
          <p:nvPr/>
        </p:nvPicPr>
        <p:blipFill>
          <a:blip r:embed="rId80"/>
          <a:stretch>
            <a:fillRect/>
          </a:stretch>
        </p:blipFill>
        <p:spPr>
          <a:xfrm>
            <a:off x="980693" y="2200275"/>
            <a:ext cx="268605" cy="268605"/>
          </a:xfrm>
          <a:prstGeom prst="rect">
            <a:avLst/>
          </a:prstGeom>
        </p:spPr>
      </p:pic>
      <p:pic>
        <p:nvPicPr>
          <p:cNvPr id="87" name="Picture 86" descr="5ffe87ffddb317.png"/>
          <p:cNvPicPr>
            <a:picLocks noChangeAspect="1"/>
          </p:cNvPicPr>
          <p:nvPr/>
        </p:nvPicPr>
        <p:blipFill>
          <a:blip r:embed="rId81"/>
          <a:stretch>
            <a:fillRect/>
          </a:stretch>
        </p:blipFill>
        <p:spPr>
          <a:xfrm>
            <a:off x="1281302" y="2200275"/>
            <a:ext cx="268605" cy="268605"/>
          </a:xfrm>
          <a:prstGeom prst="rect">
            <a:avLst/>
          </a:prstGeom>
        </p:spPr>
      </p:pic>
      <p:pic>
        <p:nvPicPr>
          <p:cNvPr id="88" name="Picture 87" descr="9945001c005442.png"/>
          <p:cNvPicPr>
            <a:picLocks noChangeAspect="1"/>
          </p:cNvPicPr>
          <p:nvPr/>
        </p:nvPicPr>
        <p:blipFill>
          <a:blip r:embed="rId82"/>
          <a:stretch>
            <a:fillRect/>
          </a:stretch>
        </p:blipFill>
        <p:spPr>
          <a:xfrm>
            <a:off x="1581911" y="2200275"/>
            <a:ext cx="268605" cy="268605"/>
          </a:xfrm>
          <a:prstGeom prst="rect">
            <a:avLst/>
          </a:prstGeom>
        </p:spPr>
      </p:pic>
      <p:pic>
        <p:nvPicPr>
          <p:cNvPr id="89" name="Picture 88" descr="d1a5a6ef0cfc7e.png"/>
          <p:cNvPicPr>
            <a:picLocks noChangeAspect="1"/>
          </p:cNvPicPr>
          <p:nvPr/>
        </p:nvPicPr>
        <p:blipFill>
          <a:blip r:embed="rId83"/>
          <a:stretch>
            <a:fillRect/>
          </a:stretch>
        </p:blipFill>
        <p:spPr>
          <a:xfrm>
            <a:off x="1882520" y="2200275"/>
            <a:ext cx="268605" cy="268605"/>
          </a:xfrm>
          <a:prstGeom prst="rect">
            <a:avLst/>
          </a:prstGeom>
        </p:spPr>
      </p:pic>
      <p:pic>
        <p:nvPicPr>
          <p:cNvPr id="90" name="Picture 89" descr="774038bbf3e47f.png"/>
          <p:cNvPicPr>
            <a:picLocks noChangeAspect="1"/>
          </p:cNvPicPr>
          <p:nvPr/>
        </p:nvPicPr>
        <p:blipFill>
          <a:blip r:embed="rId84"/>
          <a:stretch>
            <a:fillRect/>
          </a:stretch>
        </p:blipFill>
        <p:spPr>
          <a:xfrm>
            <a:off x="2183129" y="2200275"/>
            <a:ext cx="268605" cy="268605"/>
          </a:xfrm>
          <a:prstGeom prst="rect">
            <a:avLst/>
          </a:prstGeom>
        </p:spPr>
      </p:pic>
      <p:pic>
        <p:nvPicPr>
          <p:cNvPr id="91" name="Picture 90" descr="6ab6778f0570fe.png"/>
          <p:cNvPicPr>
            <a:picLocks noChangeAspect="1"/>
          </p:cNvPicPr>
          <p:nvPr/>
        </p:nvPicPr>
        <p:blipFill>
          <a:blip r:embed="rId85"/>
          <a:stretch>
            <a:fillRect/>
          </a:stretch>
        </p:blipFill>
        <p:spPr>
          <a:xfrm>
            <a:off x="2483738" y="2200275"/>
            <a:ext cx="268605" cy="268605"/>
          </a:xfrm>
          <a:prstGeom prst="rect">
            <a:avLst/>
          </a:prstGeom>
        </p:spPr>
      </p:pic>
      <p:pic>
        <p:nvPicPr>
          <p:cNvPr id="92" name="Picture 91" descr="ecd6cba459b0a4.png"/>
          <p:cNvPicPr>
            <a:picLocks noChangeAspect="1"/>
          </p:cNvPicPr>
          <p:nvPr/>
        </p:nvPicPr>
        <p:blipFill>
          <a:blip r:embed="rId86"/>
          <a:stretch>
            <a:fillRect/>
          </a:stretch>
        </p:blipFill>
        <p:spPr>
          <a:xfrm>
            <a:off x="2784348" y="2200275"/>
            <a:ext cx="268605" cy="268605"/>
          </a:xfrm>
          <a:prstGeom prst="rect">
            <a:avLst/>
          </a:prstGeom>
        </p:spPr>
      </p:pic>
      <p:pic>
        <p:nvPicPr>
          <p:cNvPr id="93" name="Picture 92" descr="ea273343a05710.png"/>
          <p:cNvPicPr>
            <a:picLocks noChangeAspect="1"/>
          </p:cNvPicPr>
          <p:nvPr/>
        </p:nvPicPr>
        <p:blipFill>
          <a:blip r:embed="rId87"/>
          <a:stretch>
            <a:fillRect/>
          </a:stretch>
        </p:blipFill>
        <p:spPr>
          <a:xfrm>
            <a:off x="3084957" y="2200275"/>
            <a:ext cx="268605" cy="268605"/>
          </a:xfrm>
          <a:prstGeom prst="rect">
            <a:avLst/>
          </a:prstGeom>
        </p:spPr>
      </p:pic>
      <p:pic>
        <p:nvPicPr>
          <p:cNvPr id="94" name="Picture 93" descr="1f3b94853c0904.png"/>
          <p:cNvPicPr>
            <a:picLocks noChangeAspect="1"/>
          </p:cNvPicPr>
          <p:nvPr/>
        </p:nvPicPr>
        <p:blipFill>
          <a:blip r:embed="rId88"/>
          <a:stretch>
            <a:fillRect/>
          </a:stretch>
        </p:blipFill>
        <p:spPr>
          <a:xfrm>
            <a:off x="3385565" y="2200275"/>
            <a:ext cx="268605" cy="268605"/>
          </a:xfrm>
          <a:prstGeom prst="rect">
            <a:avLst/>
          </a:prstGeom>
        </p:spPr>
      </p:pic>
      <p:pic>
        <p:nvPicPr>
          <p:cNvPr id="95" name="Picture 94" descr="9f1fa6a768541f.png"/>
          <p:cNvPicPr>
            <a:picLocks noChangeAspect="1"/>
          </p:cNvPicPr>
          <p:nvPr/>
        </p:nvPicPr>
        <p:blipFill>
          <a:blip r:embed="rId89"/>
          <a:stretch>
            <a:fillRect/>
          </a:stretch>
        </p:blipFill>
        <p:spPr>
          <a:xfrm>
            <a:off x="3686175" y="2200275"/>
            <a:ext cx="268605" cy="268605"/>
          </a:xfrm>
          <a:prstGeom prst="rect">
            <a:avLst/>
          </a:prstGeom>
        </p:spPr>
      </p:pic>
      <p:pic>
        <p:nvPicPr>
          <p:cNvPr id="96" name="Picture 95" descr="e82ff16a045a60.png"/>
          <p:cNvPicPr>
            <a:picLocks noChangeAspect="1"/>
          </p:cNvPicPr>
          <p:nvPr/>
        </p:nvPicPr>
        <p:blipFill>
          <a:blip r:embed="rId90"/>
          <a:stretch>
            <a:fillRect/>
          </a:stretch>
        </p:blipFill>
        <p:spPr>
          <a:xfrm>
            <a:off x="3986783" y="2200275"/>
            <a:ext cx="268605" cy="268605"/>
          </a:xfrm>
          <a:prstGeom prst="rect">
            <a:avLst/>
          </a:prstGeom>
        </p:spPr>
      </p:pic>
      <p:pic>
        <p:nvPicPr>
          <p:cNvPr id="97" name="Picture 96" descr="242fd9407f50b6.png"/>
          <p:cNvPicPr>
            <a:picLocks noChangeAspect="1"/>
          </p:cNvPicPr>
          <p:nvPr/>
        </p:nvPicPr>
        <p:blipFill>
          <a:blip r:embed="rId91"/>
          <a:stretch>
            <a:fillRect/>
          </a:stretch>
        </p:blipFill>
        <p:spPr>
          <a:xfrm>
            <a:off x="4287393" y="2200275"/>
            <a:ext cx="268605" cy="268605"/>
          </a:xfrm>
          <a:prstGeom prst="rect">
            <a:avLst/>
          </a:prstGeom>
        </p:spPr>
      </p:pic>
      <p:pic>
        <p:nvPicPr>
          <p:cNvPr id="98" name="Picture 97" descr="a9378f2685b772.png"/>
          <p:cNvPicPr>
            <a:picLocks noChangeAspect="1"/>
          </p:cNvPicPr>
          <p:nvPr/>
        </p:nvPicPr>
        <p:blipFill>
          <a:blip r:embed="rId92"/>
          <a:stretch>
            <a:fillRect/>
          </a:stretch>
        </p:blipFill>
        <p:spPr>
          <a:xfrm>
            <a:off x="4588002" y="2200275"/>
            <a:ext cx="268605" cy="268605"/>
          </a:xfrm>
          <a:prstGeom prst="rect">
            <a:avLst/>
          </a:prstGeom>
        </p:spPr>
      </p:pic>
      <p:pic>
        <p:nvPicPr>
          <p:cNvPr id="99" name="Picture 98" descr="83eb1a40ae665c.png"/>
          <p:cNvPicPr>
            <a:picLocks noChangeAspect="1"/>
          </p:cNvPicPr>
          <p:nvPr/>
        </p:nvPicPr>
        <p:blipFill>
          <a:blip r:embed="rId93"/>
          <a:stretch>
            <a:fillRect/>
          </a:stretch>
        </p:blipFill>
        <p:spPr>
          <a:xfrm>
            <a:off x="4888611" y="2200275"/>
            <a:ext cx="268605" cy="268605"/>
          </a:xfrm>
          <a:prstGeom prst="rect">
            <a:avLst/>
          </a:prstGeom>
        </p:spPr>
      </p:pic>
      <p:pic>
        <p:nvPicPr>
          <p:cNvPr id="100" name="Picture 99" descr="14d7b8d3e9ffa9.png"/>
          <p:cNvPicPr>
            <a:picLocks noChangeAspect="1"/>
          </p:cNvPicPr>
          <p:nvPr/>
        </p:nvPicPr>
        <p:blipFill>
          <a:blip r:embed="rId94"/>
          <a:stretch>
            <a:fillRect/>
          </a:stretch>
        </p:blipFill>
        <p:spPr>
          <a:xfrm>
            <a:off x="5189220" y="2200275"/>
            <a:ext cx="268605" cy="268605"/>
          </a:xfrm>
          <a:prstGeom prst="rect">
            <a:avLst/>
          </a:prstGeom>
        </p:spPr>
      </p:pic>
      <p:pic>
        <p:nvPicPr>
          <p:cNvPr id="101" name="Picture 100" descr="045aba14d69c9c.png"/>
          <p:cNvPicPr>
            <a:picLocks noChangeAspect="1"/>
          </p:cNvPicPr>
          <p:nvPr/>
        </p:nvPicPr>
        <p:blipFill>
          <a:blip r:embed="rId95"/>
          <a:stretch>
            <a:fillRect/>
          </a:stretch>
        </p:blipFill>
        <p:spPr>
          <a:xfrm>
            <a:off x="5489828" y="2200275"/>
            <a:ext cx="268605" cy="268605"/>
          </a:xfrm>
          <a:prstGeom prst="rect">
            <a:avLst/>
          </a:prstGeom>
        </p:spPr>
      </p:pic>
      <p:pic>
        <p:nvPicPr>
          <p:cNvPr id="102" name="Picture 101" descr="5a06707379c34e.png"/>
          <p:cNvPicPr>
            <a:picLocks noChangeAspect="1"/>
          </p:cNvPicPr>
          <p:nvPr/>
        </p:nvPicPr>
        <p:blipFill>
          <a:blip r:embed="rId96"/>
          <a:stretch>
            <a:fillRect/>
          </a:stretch>
        </p:blipFill>
        <p:spPr>
          <a:xfrm>
            <a:off x="5790438" y="2200275"/>
            <a:ext cx="268605" cy="268605"/>
          </a:xfrm>
          <a:prstGeom prst="rect">
            <a:avLst/>
          </a:prstGeom>
        </p:spPr>
      </p:pic>
      <p:pic>
        <p:nvPicPr>
          <p:cNvPr id="103" name="Picture 102" descr="4f0a4676a7edea.png"/>
          <p:cNvPicPr>
            <a:picLocks noChangeAspect="1"/>
          </p:cNvPicPr>
          <p:nvPr/>
        </p:nvPicPr>
        <p:blipFill>
          <a:blip r:embed="rId97"/>
          <a:stretch>
            <a:fillRect/>
          </a:stretch>
        </p:blipFill>
        <p:spPr>
          <a:xfrm>
            <a:off x="6091047" y="2200275"/>
            <a:ext cx="268605" cy="268605"/>
          </a:xfrm>
          <a:prstGeom prst="rect">
            <a:avLst/>
          </a:prstGeom>
        </p:spPr>
      </p:pic>
      <p:pic>
        <p:nvPicPr>
          <p:cNvPr id="104" name="Picture 103" descr="9f470090ebce5d.png"/>
          <p:cNvPicPr>
            <a:picLocks noChangeAspect="1"/>
          </p:cNvPicPr>
          <p:nvPr/>
        </p:nvPicPr>
        <p:blipFill>
          <a:blip r:embed="rId98"/>
          <a:stretch>
            <a:fillRect/>
          </a:stretch>
        </p:blipFill>
        <p:spPr>
          <a:xfrm>
            <a:off x="6391655" y="2200275"/>
            <a:ext cx="268605" cy="268605"/>
          </a:xfrm>
          <a:prstGeom prst="rect">
            <a:avLst/>
          </a:prstGeom>
        </p:spPr>
      </p:pic>
      <p:pic>
        <p:nvPicPr>
          <p:cNvPr id="105" name="Picture 104" descr="f3b3254659b6fc.png"/>
          <p:cNvPicPr>
            <a:picLocks noChangeAspect="1"/>
          </p:cNvPicPr>
          <p:nvPr/>
        </p:nvPicPr>
        <p:blipFill>
          <a:blip r:embed="rId99"/>
          <a:stretch>
            <a:fillRect/>
          </a:stretch>
        </p:blipFill>
        <p:spPr>
          <a:xfrm>
            <a:off x="6692265" y="2200275"/>
            <a:ext cx="268605" cy="268605"/>
          </a:xfrm>
          <a:prstGeom prst="rect">
            <a:avLst/>
          </a:prstGeom>
        </p:spPr>
      </p:pic>
      <p:pic>
        <p:nvPicPr>
          <p:cNvPr id="106" name="Picture 105" descr="3ed5824ab8c4d0.png"/>
          <p:cNvPicPr>
            <a:picLocks noChangeAspect="1"/>
          </p:cNvPicPr>
          <p:nvPr/>
        </p:nvPicPr>
        <p:blipFill>
          <a:blip r:embed="rId100"/>
          <a:stretch>
            <a:fillRect/>
          </a:stretch>
        </p:blipFill>
        <p:spPr>
          <a:xfrm>
            <a:off x="6992873" y="2200275"/>
            <a:ext cx="268605" cy="268605"/>
          </a:xfrm>
          <a:prstGeom prst="rect">
            <a:avLst/>
          </a:prstGeom>
        </p:spPr>
      </p:pic>
      <p:pic>
        <p:nvPicPr>
          <p:cNvPr id="107" name="Picture 106" descr="77d398c7e64ce6.png"/>
          <p:cNvPicPr>
            <a:picLocks noChangeAspect="1"/>
          </p:cNvPicPr>
          <p:nvPr/>
        </p:nvPicPr>
        <p:blipFill>
          <a:blip r:embed="rId101"/>
          <a:stretch>
            <a:fillRect/>
          </a:stretch>
        </p:blipFill>
        <p:spPr>
          <a:xfrm>
            <a:off x="7293482" y="2200275"/>
            <a:ext cx="268605" cy="268605"/>
          </a:xfrm>
          <a:prstGeom prst="rect">
            <a:avLst/>
          </a:prstGeom>
        </p:spPr>
      </p:pic>
      <p:pic>
        <p:nvPicPr>
          <p:cNvPr id="108" name="Picture 107" descr="212263bb71ab68.png"/>
          <p:cNvPicPr>
            <a:picLocks noChangeAspect="1"/>
          </p:cNvPicPr>
          <p:nvPr/>
        </p:nvPicPr>
        <p:blipFill>
          <a:blip r:embed="rId102"/>
          <a:stretch>
            <a:fillRect/>
          </a:stretch>
        </p:blipFill>
        <p:spPr>
          <a:xfrm>
            <a:off x="7594092" y="2200275"/>
            <a:ext cx="268605" cy="268605"/>
          </a:xfrm>
          <a:prstGeom prst="rect">
            <a:avLst/>
          </a:prstGeom>
        </p:spPr>
      </p:pic>
      <p:pic>
        <p:nvPicPr>
          <p:cNvPr id="109" name="Picture 108" descr="1cefdb89d8f657.png"/>
          <p:cNvPicPr>
            <a:picLocks noChangeAspect="1"/>
          </p:cNvPicPr>
          <p:nvPr/>
        </p:nvPicPr>
        <p:blipFill>
          <a:blip r:embed="rId103"/>
          <a:stretch>
            <a:fillRect/>
          </a:stretch>
        </p:blipFill>
        <p:spPr>
          <a:xfrm>
            <a:off x="7894700" y="2200275"/>
            <a:ext cx="268605" cy="268605"/>
          </a:xfrm>
          <a:prstGeom prst="rect">
            <a:avLst/>
          </a:prstGeom>
        </p:spPr>
      </p:pic>
      <p:sp>
        <p:nvSpPr>
          <p:cNvPr id="110" name="Rounded Rectangle 109"/>
          <p:cNvSpPr/>
          <p:nvPr/>
        </p:nvSpPr>
        <p:spPr>
          <a:xfrm>
            <a:off x="411480" y="2761488"/>
            <a:ext cx="8321040" cy="1609344"/>
          </a:xfrm>
          <a:prstGeom prst="roundRect">
            <a:avLst/>
          </a:prstGeom>
          <a:solidFill>
            <a:srgbClr val="FFFFFF"/>
          </a:solidFill>
          <a:ln>
            <a:solidFill>
              <a:srgbClr val="D9E2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TextBox 110"/>
          <p:cNvSpPr txBox="1"/>
          <p:nvPr/>
        </p:nvSpPr>
        <p:spPr>
          <a:xfrm>
            <a:off x="548640" y="2834640"/>
            <a:ext cx="8046719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880" b="1">
                <a:solidFill>
                  <a:srgbClr val="1E2761"/>
                </a:solidFill>
                <a:latin typeface="Aptos"/>
              </a:rPr>
              <a:t>PREMIUM</a:t>
            </a:r>
          </a:p>
        </p:txBody>
      </p:sp>
      <p:pic>
        <p:nvPicPr>
          <p:cNvPr id="112" name="Picture 111" descr="b1d28f0a899570.png"/>
          <p:cNvPicPr>
            <a:picLocks noChangeAspect="1"/>
          </p:cNvPicPr>
          <p:nvPr/>
        </p:nvPicPr>
        <p:blipFill>
          <a:blip r:embed="rId104"/>
          <a:stretch>
            <a:fillRect/>
          </a:stretch>
        </p:blipFill>
        <p:spPr>
          <a:xfrm>
            <a:off x="1281302" y="3072384"/>
            <a:ext cx="268605" cy="268605"/>
          </a:xfrm>
          <a:prstGeom prst="rect">
            <a:avLst/>
          </a:prstGeom>
        </p:spPr>
      </p:pic>
      <p:pic>
        <p:nvPicPr>
          <p:cNvPr id="113" name="Picture 112" descr="febc7f2a3c20e2.png"/>
          <p:cNvPicPr>
            <a:picLocks noChangeAspect="1"/>
          </p:cNvPicPr>
          <p:nvPr/>
        </p:nvPicPr>
        <p:blipFill>
          <a:blip r:embed="rId105"/>
          <a:stretch>
            <a:fillRect/>
          </a:stretch>
        </p:blipFill>
        <p:spPr>
          <a:xfrm>
            <a:off x="1581911" y="3072384"/>
            <a:ext cx="268605" cy="268605"/>
          </a:xfrm>
          <a:prstGeom prst="rect">
            <a:avLst/>
          </a:prstGeom>
        </p:spPr>
      </p:pic>
      <p:pic>
        <p:nvPicPr>
          <p:cNvPr id="114" name="Picture 113" descr="2e3ebbc1f5b066.png"/>
          <p:cNvPicPr>
            <a:picLocks noChangeAspect="1"/>
          </p:cNvPicPr>
          <p:nvPr/>
        </p:nvPicPr>
        <p:blipFill>
          <a:blip r:embed="rId106"/>
          <a:stretch>
            <a:fillRect/>
          </a:stretch>
        </p:blipFill>
        <p:spPr>
          <a:xfrm>
            <a:off x="1882520" y="3072384"/>
            <a:ext cx="268605" cy="268605"/>
          </a:xfrm>
          <a:prstGeom prst="rect">
            <a:avLst/>
          </a:prstGeom>
        </p:spPr>
      </p:pic>
      <p:pic>
        <p:nvPicPr>
          <p:cNvPr id="115" name="Picture 114" descr="46b359d3e4df71.png"/>
          <p:cNvPicPr>
            <a:picLocks noChangeAspect="1"/>
          </p:cNvPicPr>
          <p:nvPr/>
        </p:nvPicPr>
        <p:blipFill>
          <a:blip r:embed="rId107"/>
          <a:stretch>
            <a:fillRect/>
          </a:stretch>
        </p:blipFill>
        <p:spPr>
          <a:xfrm>
            <a:off x="2183129" y="3072384"/>
            <a:ext cx="268605" cy="268605"/>
          </a:xfrm>
          <a:prstGeom prst="rect">
            <a:avLst/>
          </a:prstGeom>
        </p:spPr>
      </p:pic>
      <p:pic>
        <p:nvPicPr>
          <p:cNvPr id="116" name="Picture 115" descr="f0c7a9bf0250a7.png"/>
          <p:cNvPicPr>
            <a:picLocks noChangeAspect="1"/>
          </p:cNvPicPr>
          <p:nvPr/>
        </p:nvPicPr>
        <p:blipFill>
          <a:blip r:embed="rId108"/>
          <a:stretch>
            <a:fillRect/>
          </a:stretch>
        </p:blipFill>
        <p:spPr>
          <a:xfrm>
            <a:off x="2483738" y="3072384"/>
            <a:ext cx="268605" cy="268605"/>
          </a:xfrm>
          <a:prstGeom prst="rect">
            <a:avLst/>
          </a:prstGeom>
        </p:spPr>
      </p:pic>
      <p:pic>
        <p:nvPicPr>
          <p:cNvPr id="117" name="Picture 116" descr="bec64d31584c47.png"/>
          <p:cNvPicPr>
            <a:picLocks noChangeAspect="1"/>
          </p:cNvPicPr>
          <p:nvPr/>
        </p:nvPicPr>
        <p:blipFill>
          <a:blip r:embed="rId109"/>
          <a:stretch>
            <a:fillRect/>
          </a:stretch>
        </p:blipFill>
        <p:spPr>
          <a:xfrm>
            <a:off x="2784347" y="3072384"/>
            <a:ext cx="268605" cy="268605"/>
          </a:xfrm>
          <a:prstGeom prst="rect">
            <a:avLst/>
          </a:prstGeom>
        </p:spPr>
      </p:pic>
      <p:pic>
        <p:nvPicPr>
          <p:cNvPr id="118" name="Picture 117" descr="ec149c15925c01.png"/>
          <p:cNvPicPr>
            <a:picLocks noChangeAspect="1"/>
          </p:cNvPicPr>
          <p:nvPr/>
        </p:nvPicPr>
        <p:blipFill>
          <a:blip r:embed="rId110"/>
          <a:stretch>
            <a:fillRect/>
          </a:stretch>
        </p:blipFill>
        <p:spPr>
          <a:xfrm>
            <a:off x="3084956" y="3072384"/>
            <a:ext cx="268605" cy="268605"/>
          </a:xfrm>
          <a:prstGeom prst="rect">
            <a:avLst/>
          </a:prstGeom>
        </p:spPr>
      </p:pic>
      <p:pic>
        <p:nvPicPr>
          <p:cNvPr id="119" name="Picture 118" descr="fcaba8070794fb.png"/>
          <p:cNvPicPr>
            <a:picLocks noChangeAspect="1"/>
          </p:cNvPicPr>
          <p:nvPr/>
        </p:nvPicPr>
        <p:blipFill>
          <a:blip r:embed="rId111"/>
          <a:stretch>
            <a:fillRect/>
          </a:stretch>
        </p:blipFill>
        <p:spPr>
          <a:xfrm>
            <a:off x="3385565" y="3072384"/>
            <a:ext cx="268605" cy="268605"/>
          </a:xfrm>
          <a:prstGeom prst="rect">
            <a:avLst/>
          </a:prstGeom>
        </p:spPr>
      </p:pic>
      <p:pic>
        <p:nvPicPr>
          <p:cNvPr id="120" name="Picture 119" descr="aace4a7e674127.png"/>
          <p:cNvPicPr>
            <a:picLocks noChangeAspect="1"/>
          </p:cNvPicPr>
          <p:nvPr/>
        </p:nvPicPr>
        <p:blipFill>
          <a:blip r:embed="rId112"/>
          <a:stretch>
            <a:fillRect/>
          </a:stretch>
        </p:blipFill>
        <p:spPr>
          <a:xfrm>
            <a:off x="3686175" y="3072384"/>
            <a:ext cx="268605" cy="268605"/>
          </a:xfrm>
          <a:prstGeom prst="rect">
            <a:avLst/>
          </a:prstGeom>
        </p:spPr>
      </p:pic>
      <p:pic>
        <p:nvPicPr>
          <p:cNvPr id="121" name="Picture 120" descr="a065d5d133aeff.png"/>
          <p:cNvPicPr>
            <a:picLocks noChangeAspect="1"/>
          </p:cNvPicPr>
          <p:nvPr/>
        </p:nvPicPr>
        <p:blipFill>
          <a:blip r:embed="rId113"/>
          <a:stretch>
            <a:fillRect/>
          </a:stretch>
        </p:blipFill>
        <p:spPr>
          <a:xfrm>
            <a:off x="3986783" y="3072384"/>
            <a:ext cx="268605" cy="268605"/>
          </a:xfrm>
          <a:prstGeom prst="rect">
            <a:avLst/>
          </a:prstGeom>
        </p:spPr>
      </p:pic>
      <p:pic>
        <p:nvPicPr>
          <p:cNvPr id="122" name="Picture 121" descr="f47a06a8a39fd4.png"/>
          <p:cNvPicPr>
            <a:picLocks noChangeAspect="1"/>
          </p:cNvPicPr>
          <p:nvPr/>
        </p:nvPicPr>
        <p:blipFill>
          <a:blip r:embed="rId114"/>
          <a:stretch>
            <a:fillRect/>
          </a:stretch>
        </p:blipFill>
        <p:spPr>
          <a:xfrm>
            <a:off x="4287392" y="3072384"/>
            <a:ext cx="268605" cy="268605"/>
          </a:xfrm>
          <a:prstGeom prst="rect">
            <a:avLst/>
          </a:prstGeom>
        </p:spPr>
      </p:pic>
      <p:pic>
        <p:nvPicPr>
          <p:cNvPr id="123" name="Picture 122" descr="4a1951e865a268.png"/>
          <p:cNvPicPr>
            <a:picLocks noChangeAspect="1"/>
          </p:cNvPicPr>
          <p:nvPr/>
        </p:nvPicPr>
        <p:blipFill>
          <a:blip r:embed="rId115"/>
          <a:stretch>
            <a:fillRect/>
          </a:stretch>
        </p:blipFill>
        <p:spPr>
          <a:xfrm>
            <a:off x="4588002" y="3072384"/>
            <a:ext cx="268605" cy="268605"/>
          </a:xfrm>
          <a:prstGeom prst="rect">
            <a:avLst/>
          </a:prstGeom>
        </p:spPr>
      </p:pic>
      <p:pic>
        <p:nvPicPr>
          <p:cNvPr id="124" name="Picture 123" descr="c9d00a50a0af81.png"/>
          <p:cNvPicPr>
            <a:picLocks noChangeAspect="1"/>
          </p:cNvPicPr>
          <p:nvPr/>
        </p:nvPicPr>
        <p:blipFill>
          <a:blip r:embed="rId116"/>
          <a:stretch>
            <a:fillRect/>
          </a:stretch>
        </p:blipFill>
        <p:spPr>
          <a:xfrm>
            <a:off x="4888611" y="3072384"/>
            <a:ext cx="268605" cy="268605"/>
          </a:xfrm>
          <a:prstGeom prst="rect">
            <a:avLst/>
          </a:prstGeom>
        </p:spPr>
      </p:pic>
      <p:pic>
        <p:nvPicPr>
          <p:cNvPr id="125" name="Picture 124" descr="0f227b8364eb72.png"/>
          <p:cNvPicPr>
            <a:picLocks noChangeAspect="1"/>
          </p:cNvPicPr>
          <p:nvPr/>
        </p:nvPicPr>
        <p:blipFill>
          <a:blip r:embed="rId117"/>
          <a:stretch>
            <a:fillRect/>
          </a:stretch>
        </p:blipFill>
        <p:spPr>
          <a:xfrm>
            <a:off x="5189219" y="3072384"/>
            <a:ext cx="268605" cy="268605"/>
          </a:xfrm>
          <a:prstGeom prst="rect">
            <a:avLst/>
          </a:prstGeom>
        </p:spPr>
      </p:pic>
      <p:pic>
        <p:nvPicPr>
          <p:cNvPr id="126" name="Picture 125" descr="75cb3a99e44a7a.png"/>
          <p:cNvPicPr>
            <a:picLocks noChangeAspect="1"/>
          </p:cNvPicPr>
          <p:nvPr/>
        </p:nvPicPr>
        <p:blipFill>
          <a:blip r:embed="rId118"/>
          <a:stretch>
            <a:fillRect/>
          </a:stretch>
        </p:blipFill>
        <p:spPr>
          <a:xfrm>
            <a:off x="5489829" y="3072384"/>
            <a:ext cx="268605" cy="268605"/>
          </a:xfrm>
          <a:prstGeom prst="rect">
            <a:avLst/>
          </a:prstGeom>
        </p:spPr>
      </p:pic>
      <p:pic>
        <p:nvPicPr>
          <p:cNvPr id="127" name="Picture 126" descr="9dbcae45e653e0.png"/>
          <p:cNvPicPr>
            <a:picLocks noChangeAspect="1"/>
          </p:cNvPicPr>
          <p:nvPr/>
        </p:nvPicPr>
        <p:blipFill>
          <a:blip r:embed="rId119"/>
          <a:stretch>
            <a:fillRect/>
          </a:stretch>
        </p:blipFill>
        <p:spPr>
          <a:xfrm>
            <a:off x="5790438" y="3072384"/>
            <a:ext cx="268605" cy="268605"/>
          </a:xfrm>
          <a:prstGeom prst="rect">
            <a:avLst/>
          </a:prstGeom>
        </p:spPr>
      </p:pic>
      <p:pic>
        <p:nvPicPr>
          <p:cNvPr id="128" name="Picture 127" descr="3b06f6bafc9b56.png"/>
          <p:cNvPicPr>
            <a:picLocks noChangeAspect="1"/>
          </p:cNvPicPr>
          <p:nvPr/>
        </p:nvPicPr>
        <p:blipFill>
          <a:blip r:embed="rId120"/>
          <a:stretch>
            <a:fillRect/>
          </a:stretch>
        </p:blipFill>
        <p:spPr>
          <a:xfrm>
            <a:off x="6091046" y="3072384"/>
            <a:ext cx="268605" cy="268605"/>
          </a:xfrm>
          <a:prstGeom prst="rect">
            <a:avLst/>
          </a:prstGeom>
        </p:spPr>
      </p:pic>
      <p:pic>
        <p:nvPicPr>
          <p:cNvPr id="129" name="Picture 128" descr="4648e02b99e07b.png"/>
          <p:cNvPicPr>
            <a:picLocks noChangeAspect="1"/>
          </p:cNvPicPr>
          <p:nvPr/>
        </p:nvPicPr>
        <p:blipFill>
          <a:blip r:embed="rId121"/>
          <a:stretch>
            <a:fillRect/>
          </a:stretch>
        </p:blipFill>
        <p:spPr>
          <a:xfrm>
            <a:off x="6391656" y="3072384"/>
            <a:ext cx="268605" cy="268605"/>
          </a:xfrm>
          <a:prstGeom prst="rect">
            <a:avLst/>
          </a:prstGeom>
        </p:spPr>
      </p:pic>
      <p:pic>
        <p:nvPicPr>
          <p:cNvPr id="130" name="Picture 129" descr="a9c6a17d22ef43.png"/>
          <p:cNvPicPr>
            <a:picLocks noChangeAspect="1"/>
          </p:cNvPicPr>
          <p:nvPr/>
        </p:nvPicPr>
        <p:blipFill>
          <a:blip r:embed="rId122"/>
          <a:stretch>
            <a:fillRect/>
          </a:stretch>
        </p:blipFill>
        <p:spPr>
          <a:xfrm>
            <a:off x="6692265" y="3072384"/>
            <a:ext cx="268605" cy="268605"/>
          </a:xfrm>
          <a:prstGeom prst="rect">
            <a:avLst/>
          </a:prstGeom>
        </p:spPr>
      </p:pic>
      <p:pic>
        <p:nvPicPr>
          <p:cNvPr id="131" name="Picture 130" descr="87eab4ecf4dcfe.png"/>
          <p:cNvPicPr>
            <a:picLocks noChangeAspect="1"/>
          </p:cNvPicPr>
          <p:nvPr/>
        </p:nvPicPr>
        <p:blipFill>
          <a:blip r:embed="rId123"/>
          <a:stretch>
            <a:fillRect/>
          </a:stretch>
        </p:blipFill>
        <p:spPr>
          <a:xfrm>
            <a:off x="6992873" y="3072384"/>
            <a:ext cx="268605" cy="268605"/>
          </a:xfrm>
          <a:prstGeom prst="rect">
            <a:avLst/>
          </a:prstGeom>
        </p:spPr>
      </p:pic>
      <p:pic>
        <p:nvPicPr>
          <p:cNvPr id="132" name="Picture 131" descr="39caa7f6a397a2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7293482" y="3072384"/>
            <a:ext cx="268605" cy="268605"/>
          </a:xfrm>
          <a:prstGeom prst="rect">
            <a:avLst/>
          </a:prstGeom>
        </p:spPr>
      </p:pic>
      <p:pic>
        <p:nvPicPr>
          <p:cNvPr id="133" name="Picture 132" descr="dc2c4f7bb77678.png"/>
          <p:cNvPicPr>
            <a:picLocks noChangeAspect="1"/>
          </p:cNvPicPr>
          <p:nvPr/>
        </p:nvPicPr>
        <p:blipFill>
          <a:blip r:embed="rId124"/>
          <a:stretch>
            <a:fillRect/>
          </a:stretch>
        </p:blipFill>
        <p:spPr>
          <a:xfrm>
            <a:off x="7594092" y="3072384"/>
            <a:ext cx="268605" cy="268605"/>
          </a:xfrm>
          <a:prstGeom prst="rect">
            <a:avLst/>
          </a:prstGeom>
        </p:spPr>
      </p:pic>
      <p:pic>
        <p:nvPicPr>
          <p:cNvPr id="134" name="Picture 133" descr="10b66ac3ba207e.png"/>
          <p:cNvPicPr>
            <a:picLocks noChangeAspect="1"/>
          </p:cNvPicPr>
          <p:nvPr/>
        </p:nvPicPr>
        <p:blipFill>
          <a:blip r:embed="rId125"/>
          <a:stretch>
            <a:fillRect/>
          </a:stretch>
        </p:blipFill>
        <p:spPr>
          <a:xfrm>
            <a:off x="1281302" y="3372993"/>
            <a:ext cx="268605" cy="268605"/>
          </a:xfrm>
          <a:prstGeom prst="rect">
            <a:avLst/>
          </a:prstGeom>
        </p:spPr>
      </p:pic>
      <p:pic>
        <p:nvPicPr>
          <p:cNvPr id="135" name="Picture 134" descr="8665334102e0d7.png"/>
          <p:cNvPicPr>
            <a:picLocks noChangeAspect="1"/>
          </p:cNvPicPr>
          <p:nvPr/>
        </p:nvPicPr>
        <p:blipFill>
          <a:blip r:embed="rId126"/>
          <a:stretch>
            <a:fillRect/>
          </a:stretch>
        </p:blipFill>
        <p:spPr>
          <a:xfrm>
            <a:off x="1581911" y="3372993"/>
            <a:ext cx="268605" cy="268605"/>
          </a:xfrm>
          <a:prstGeom prst="rect">
            <a:avLst/>
          </a:prstGeom>
        </p:spPr>
      </p:pic>
      <p:pic>
        <p:nvPicPr>
          <p:cNvPr id="136" name="Picture 135" descr="6ea8427724a337.png"/>
          <p:cNvPicPr>
            <a:picLocks noChangeAspect="1"/>
          </p:cNvPicPr>
          <p:nvPr/>
        </p:nvPicPr>
        <p:blipFill>
          <a:blip r:embed="rId127"/>
          <a:stretch>
            <a:fillRect/>
          </a:stretch>
        </p:blipFill>
        <p:spPr>
          <a:xfrm>
            <a:off x="1882520" y="3372993"/>
            <a:ext cx="268605" cy="268605"/>
          </a:xfrm>
          <a:prstGeom prst="rect">
            <a:avLst/>
          </a:prstGeom>
        </p:spPr>
      </p:pic>
      <p:pic>
        <p:nvPicPr>
          <p:cNvPr id="137" name="Picture 136" descr="e0a50b41a2ae99.png"/>
          <p:cNvPicPr>
            <a:picLocks noChangeAspect="1"/>
          </p:cNvPicPr>
          <p:nvPr/>
        </p:nvPicPr>
        <p:blipFill>
          <a:blip r:embed="rId128"/>
          <a:stretch>
            <a:fillRect/>
          </a:stretch>
        </p:blipFill>
        <p:spPr>
          <a:xfrm>
            <a:off x="2183129" y="3372993"/>
            <a:ext cx="268605" cy="268605"/>
          </a:xfrm>
          <a:prstGeom prst="rect">
            <a:avLst/>
          </a:prstGeom>
        </p:spPr>
      </p:pic>
      <p:pic>
        <p:nvPicPr>
          <p:cNvPr id="138" name="Picture 137" descr="9f342d053b1cb0.png"/>
          <p:cNvPicPr>
            <a:picLocks noChangeAspect="1"/>
          </p:cNvPicPr>
          <p:nvPr/>
        </p:nvPicPr>
        <p:blipFill>
          <a:blip r:embed="rId129"/>
          <a:stretch>
            <a:fillRect/>
          </a:stretch>
        </p:blipFill>
        <p:spPr>
          <a:xfrm>
            <a:off x="2483738" y="3372993"/>
            <a:ext cx="268605" cy="268605"/>
          </a:xfrm>
          <a:prstGeom prst="rect">
            <a:avLst/>
          </a:prstGeom>
        </p:spPr>
      </p:pic>
      <p:pic>
        <p:nvPicPr>
          <p:cNvPr id="139" name="Picture 138" descr="bc43ef3944c0c9.png"/>
          <p:cNvPicPr>
            <a:picLocks noChangeAspect="1"/>
          </p:cNvPicPr>
          <p:nvPr/>
        </p:nvPicPr>
        <p:blipFill>
          <a:blip r:embed="rId130"/>
          <a:stretch>
            <a:fillRect/>
          </a:stretch>
        </p:blipFill>
        <p:spPr>
          <a:xfrm>
            <a:off x="2784347" y="3372993"/>
            <a:ext cx="268605" cy="268605"/>
          </a:xfrm>
          <a:prstGeom prst="rect">
            <a:avLst/>
          </a:prstGeom>
        </p:spPr>
      </p:pic>
      <p:pic>
        <p:nvPicPr>
          <p:cNvPr id="140" name="Picture 139" descr="1b4a9d78eb2468.png"/>
          <p:cNvPicPr>
            <a:picLocks noChangeAspect="1"/>
          </p:cNvPicPr>
          <p:nvPr/>
        </p:nvPicPr>
        <p:blipFill>
          <a:blip r:embed="rId131"/>
          <a:stretch>
            <a:fillRect/>
          </a:stretch>
        </p:blipFill>
        <p:spPr>
          <a:xfrm>
            <a:off x="3084956" y="3372993"/>
            <a:ext cx="268605" cy="268605"/>
          </a:xfrm>
          <a:prstGeom prst="rect">
            <a:avLst/>
          </a:prstGeom>
        </p:spPr>
      </p:pic>
      <p:pic>
        <p:nvPicPr>
          <p:cNvPr id="141" name="Picture 140" descr="49a17dbc9c4834.png"/>
          <p:cNvPicPr>
            <a:picLocks noChangeAspect="1"/>
          </p:cNvPicPr>
          <p:nvPr/>
        </p:nvPicPr>
        <p:blipFill>
          <a:blip r:embed="rId132"/>
          <a:stretch>
            <a:fillRect/>
          </a:stretch>
        </p:blipFill>
        <p:spPr>
          <a:xfrm>
            <a:off x="3385565" y="3372993"/>
            <a:ext cx="268605" cy="268605"/>
          </a:xfrm>
          <a:prstGeom prst="rect">
            <a:avLst/>
          </a:prstGeom>
        </p:spPr>
      </p:pic>
      <p:pic>
        <p:nvPicPr>
          <p:cNvPr id="142" name="Picture 141" descr="27dfc79f2b4f9f.png"/>
          <p:cNvPicPr>
            <a:picLocks noChangeAspect="1"/>
          </p:cNvPicPr>
          <p:nvPr/>
        </p:nvPicPr>
        <p:blipFill>
          <a:blip r:embed="rId133"/>
          <a:stretch>
            <a:fillRect/>
          </a:stretch>
        </p:blipFill>
        <p:spPr>
          <a:xfrm>
            <a:off x="3686175" y="3372993"/>
            <a:ext cx="268605" cy="268605"/>
          </a:xfrm>
          <a:prstGeom prst="rect">
            <a:avLst/>
          </a:prstGeom>
        </p:spPr>
      </p:pic>
      <p:pic>
        <p:nvPicPr>
          <p:cNvPr id="143" name="Picture 142" descr="7cacbd3a7114d1.png"/>
          <p:cNvPicPr>
            <a:picLocks noChangeAspect="1"/>
          </p:cNvPicPr>
          <p:nvPr/>
        </p:nvPicPr>
        <p:blipFill>
          <a:blip r:embed="rId134"/>
          <a:stretch>
            <a:fillRect/>
          </a:stretch>
        </p:blipFill>
        <p:spPr>
          <a:xfrm>
            <a:off x="3986783" y="3372993"/>
            <a:ext cx="268605" cy="268605"/>
          </a:xfrm>
          <a:prstGeom prst="rect">
            <a:avLst/>
          </a:prstGeom>
        </p:spPr>
      </p:pic>
      <p:pic>
        <p:nvPicPr>
          <p:cNvPr id="144" name="Picture 143" descr="42785a6849d3d1.png"/>
          <p:cNvPicPr>
            <a:picLocks noChangeAspect="1"/>
          </p:cNvPicPr>
          <p:nvPr/>
        </p:nvPicPr>
        <p:blipFill>
          <a:blip r:embed="rId135"/>
          <a:stretch>
            <a:fillRect/>
          </a:stretch>
        </p:blipFill>
        <p:spPr>
          <a:xfrm>
            <a:off x="4287392" y="3372993"/>
            <a:ext cx="268605" cy="268605"/>
          </a:xfrm>
          <a:prstGeom prst="rect">
            <a:avLst/>
          </a:prstGeom>
        </p:spPr>
      </p:pic>
      <p:pic>
        <p:nvPicPr>
          <p:cNvPr id="145" name="Picture 144" descr="48237cf429b70e.png"/>
          <p:cNvPicPr>
            <a:picLocks noChangeAspect="1"/>
          </p:cNvPicPr>
          <p:nvPr/>
        </p:nvPicPr>
        <p:blipFill>
          <a:blip r:embed="rId136"/>
          <a:stretch>
            <a:fillRect/>
          </a:stretch>
        </p:blipFill>
        <p:spPr>
          <a:xfrm>
            <a:off x="4588002" y="3372993"/>
            <a:ext cx="268605" cy="268605"/>
          </a:xfrm>
          <a:prstGeom prst="rect">
            <a:avLst/>
          </a:prstGeom>
        </p:spPr>
      </p:pic>
      <p:pic>
        <p:nvPicPr>
          <p:cNvPr id="146" name="Picture 145" descr="8a1e30a92146b0.png"/>
          <p:cNvPicPr>
            <a:picLocks noChangeAspect="1"/>
          </p:cNvPicPr>
          <p:nvPr/>
        </p:nvPicPr>
        <p:blipFill>
          <a:blip r:embed="rId137"/>
          <a:stretch>
            <a:fillRect/>
          </a:stretch>
        </p:blipFill>
        <p:spPr>
          <a:xfrm>
            <a:off x="4888611" y="3372993"/>
            <a:ext cx="268605" cy="268605"/>
          </a:xfrm>
          <a:prstGeom prst="rect">
            <a:avLst/>
          </a:prstGeom>
        </p:spPr>
      </p:pic>
      <p:pic>
        <p:nvPicPr>
          <p:cNvPr id="147" name="Picture 146" descr="8328ba551287eb.png"/>
          <p:cNvPicPr>
            <a:picLocks noChangeAspect="1"/>
          </p:cNvPicPr>
          <p:nvPr/>
        </p:nvPicPr>
        <p:blipFill>
          <a:blip r:embed="rId138"/>
          <a:stretch>
            <a:fillRect/>
          </a:stretch>
        </p:blipFill>
        <p:spPr>
          <a:xfrm>
            <a:off x="5189219" y="3372993"/>
            <a:ext cx="268605" cy="268605"/>
          </a:xfrm>
          <a:prstGeom prst="rect">
            <a:avLst/>
          </a:prstGeom>
        </p:spPr>
      </p:pic>
      <p:pic>
        <p:nvPicPr>
          <p:cNvPr id="148" name="Picture 147" descr="d3df19260cd00a.png"/>
          <p:cNvPicPr>
            <a:picLocks noChangeAspect="1"/>
          </p:cNvPicPr>
          <p:nvPr/>
        </p:nvPicPr>
        <p:blipFill>
          <a:blip r:embed="rId139"/>
          <a:stretch>
            <a:fillRect/>
          </a:stretch>
        </p:blipFill>
        <p:spPr>
          <a:xfrm>
            <a:off x="5489829" y="3372993"/>
            <a:ext cx="268605" cy="268605"/>
          </a:xfrm>
          <a:prstGeom prst="rect">
            <a:avLst/>
          </a:prstGeom>
        </p:spPr>
      </p:pic>
      <p:pic>
        <p:nvPicPr>
          <p:cNvPr id="149" name="Picture 148" descr="2af782c34a890c.png"/>
          <p:cNvPicPr>
            <a:picLocks noChangeAspect="1"/>
          </p:cNvPicPr>
          <p:nvPr/>
        </p:nvPicPr>
        <p:blipFill>
          <a:blip r:embed="rId140"/>
          <a:stretch>
            <a:fillRect/>
          </a:stretch>
        </p:blipFill>
        <p:spPr>
          <a:xfrm>
            <a:off x="5790438" y="3372993"/>
            <a:ext cx="268605" cy="268605"/>
          </a:xfrm>
          <a:prstGeom prst="rect">
            <a:avLst/>
          </a:prstGeom>
        </p:spPr>
      </p:pic>
      <p:pic>
        <p:nvPicPr>
          <p:cNvPr id="150" name="Picture 149" descr="5cac535b4316bc.png"/>
          <p:cNvPicPr>
            <a:picLocks noChangeAspect="1"/>
          </p:cNvPicPr>
          <p:nvPr/>
        </p:nvPicPr>
        <p:blipFill>
          <a:blip r:embed="rId141"/>
          <a:stretch>
            <a:fillRect/>
          </a:stretch>
        </p:blipFill>
        <p:spPr>
          <a:xfrm>
            <a:off x="6091046" y="3372993"/>
            <a:ext cx="268605" cy="268605"/>
          </a:xfrm>
          <a:prstGeom prst="rect">
            <a:avLst/>
          </a:prstGeom>
        </p:spPr>
      </p:pic>
      <p:pic>
        <p:nvPicPr>
          <p:cNvPr id="151" name="Picture 150" descr="6ee35ff40664aa.png"/>
          <p:cNvPicPr>
            <a:picLocks noChangeAspect="1"/>
          </p:cNvPicPr>
          <p:nvPr/>
        </p:nvPicPr>
        <p:blipFill>
          <a:blip r:embed="rId142"/>
          <a:stretch>
            <a:fillRect/>
          </a:stretch>
        </p:blipFill>
        <p:spPr>
          <a:xfrm>
            <a:off x="6391656" y="3372993"/>
            <a:ext cx="268605" cy="268605"/>
          </a:xfrm>
          <a:prstGeom prst="rect">
            <a:avLst/>
          </a:prstGeom>
        </p:spPr>
      </p:pic>
      <p:pic>
        <p:nvPicPr>
          <p:cNvPr id="152" name="Picture 151" descr="d98638167aa827.png"/>
          <p:cNvPicPr>
            <a:picLocks noChangeAspect="1"/>
          </p:cNvPicPr>
          <p:nvPr/>
        </p:nvPicPr>
        <p:blipFill>
          <a:blip r:embed="rId143"/>
          <a:stretch>
            <a:fillRect/>
          </a:stretch>
        </p:blipFill>
        <p:spPr>
          <a:xfrm>
            <a:off x="6692265" y="3372993"/>
            <a:ext cx="268605" cy="268605"/>
          </a:xfrm>
          <a:prstGeom prst="rect">
            <a:avLst/>
          </a:prstGeom>
        </p:spPr>
      </p:pic>
      <p:pic>
        <p:nvPicPr>
          <p:cNvPr id="153" name="Picture 152" descr="f43a90281212e1.png"/>
          <p:cNvPicPr>
            <a:picLocks noChangeAspect="1"/>
          </p:cNvPicPr>
          <p:nvPr/>
        </p:nvPicPr>
        <p:blipFill>
          <a:blip r:embed="rId144"/>
          <a:stretch>
            <a:fillRect/>
          </a:stretch>
        </p:blipFill>
        <p:spPr>
          <a:xfrm>
            <a:off x="6992873" y="3372993"/>
            <a:ext cx="268605" cy="268605"/>
          </a:xfrm>
          <a:prstGeom prst="rect">
            <a:avLst/>
          </a:prstGeom>
        </p:spPr>
      </p:pic>
      <p:pic>
        <p:nvPicPr>
          <p:cNvPr id="154" name="Picture 153" descr="bf68a99cf80514.png"/>
          <p:cNvPicPr>
            <a:picLocks noChangeAspect="1"/>
          </p:cNvPicPr>
          <p:nvPr/>
        </p:nvPicPr>
        <p:blipFill>
          <a:blip r:embed="rId145"/>
          <a:stretch>
            <a:fillRect/>
          </a:stretch>
        </p:blipFill>
        <p:spPr>
          <a:xfrm>
            <a:off x="7293482" y="3372993"/>
            <a:ext cx="268605" cy="268605"/>
          </a:xfrm>
          <a:prstGeom prst="rect">
            <a:avLst/>
          </a:prstGeom>
        </p:spPr>
      </p:pic>
      <p:pic>
        <p:nvPicPr>
          <p:cNvPr id="155" name="Picture 154" descr="c7594a98e48a52.png"/>
          <p:cNvPicPr>
            <a:picLocks noChangeAspect="1"/>
          </p:cNvPicPr>
          <p:nvPr/>
        </p:nvPicPr>
        <p:blipFill>
          <a:blip r:embed="rId146"/>
          <a:stretch>
            <a:fillRect/>
          </a:stretch>
        </p:blipFill>
        <p:spPr>
          <a:xfrm>
            <a:off x="7594092" y="3372993"/>
            <a:ext cx="268605" cy="268605"/>
          </a:xfrm>
          <a:prstGeom prst="rect">
            <a:avLst/>
          </a:prstGeom>
        </p:spPr>
      </p:pic>
      <p:pic>
        <p:nvPicPr>
          <p:cNvPr id="156" name="Picture 155" descr="13b025eef933d2.png"/>
          <p:cNvPicPr>
            <a:picLocks noChangeAspect="1"/>
          </p:cNvPicPr>
          <p:nvPr/>
        </p:nvPicPr>
        <p:blipFill>
          <a:blip r:embed="rId147"/>
          <a:stretch>
            <a:fillRect/>
          </a:stretch>
        </p:blipFill>
        <p:spPr>
          <a:xfrm>
            <a:off x="1281302" y="3673602"/>
            <a:ext cx="268605" cy="268605"/>
          </a:xfrm>
          <a:prstGeom prst="rect">
            <a:avLst/>
          </a:prstGeom>
        </p:spPr>
      </p:pic>
      <p:pic>
        <p:nvPicPr>
          <p:cNvPr id="157" name="Picture 156" descr="ea3f231c19e239.png"/>
          <p:cNvPicPr>
            <a:picLocks noChangeAspect="1"/>
          </p:cNvPicPr>
          <p:nvPr/>
        </p:nvPicPr>
        <p:blipFill>
          <a:blip r:embed="rId148"/>
          <a:stretch>
            <a:fillRect/>
          </a:stretch>
        </p:blipFill>
        <p:spPr>
          <a:xfrm>
            <a:off x="1581911" y="3673602"/>
            <a:ext cx="268605" cy="268605"/>
          </a:xfrm>
          <a:prstGeom prst="rect">
            <a:avLst/>
          </a:prstGeom>
        </p:spPr>
      </p:pic>
      <p:pic>
        <p:nvPicPr>
          <p:cNvPr id="158" name="Picture 157" descr="dba062f9a0e0be.png"/>
          <p:cNvPicPr>
            <a:picLocks noChangeAspect="1"/>
          </p:cNvPicPr>
          <p:nvPr/>
        </p:nvPicPr>
        <p:blipFill>
          <a:blip r:embed="rId149"/>
          <a:stretch>
            <a:fillRect/>
          </a:stretch>
        </p:blipFill>
        <p:spPr>
          <a:xfrm>
            <a:off x="1882520" y="3673602"/>
            <a:ext cx="268605" cy="268605"/>
          </a:xfrm>
          <a:prstGeom prst="rect">
            <a:avLst/>
          </a:prstGeom>
        </p:spPr>
      </p:pic>
      <p:pic>
        <p:nvPicPr>
          <p:cNvPr id="159" name="Picture 158" descr="375dda4a82f788.png"/>
          <p:cNvPicPr>
            <a:picLocks noChangeAspect="1"/>
          </p:cNvPicPr>
          <p:nvPr/>
        </p:nvPicPr>
        <p:blipFill>
          <a:blip r:embed="rId150"/>
          <a:stretch>
            <a:fillRect/>
          </a:stretch>
        </p:blipFill>
        <p:spPr>
          <a:xfrm>
            <a:off x="2183129" y="3673602"/>
            <a:ext cx="268605" cy="268605"/>
          </a:xfrm>
          <a:prstGeom prst="rect">
            <a:avLst/>
          </a:prstGeom>
        </p:spPr>
      </p:pic>
      <p:pic>
        <p:nvPicPr>
          <p:cNvPr id="160" name="Picture 159" descr="6846cd793bcbc0.png"/>
          <p:cNvPicPr>
            <a:picLocks noChangeAspect="1"/>
          </p:cNvPicPr>
          <p:nvPr/>
        </p:nvPicPr>
        <p:blipFill>
          <a:blip r:embed="rId151"/>
          <a:stretch>
            <a:fillRect/>
          </a:stretch>
        </p:blipFill>
        <p:spPr>
          <a:xfrm>
            <a:off x="2483738" y="3673602"/>
            <a:ext cx="268605" cy="268605"/>
          </a:xfrm>
          <a:prstGeom prst="rect">
            <a:avLst/>
          </a:prstGeom>
        </p:spPr>
      </p:pic>
      <p:pic>
        <p:nvPicPr>
          <p:cNvPr id="161" name="Picture 160" descr="8eb392c9b4f628.png"/>
          <p:cNvPicPr>
            <a:picLocks noChangeAspect="1"/>
          </p:cNvPicPr>
          <p:nvPr/>
        </p:nvPicPr>
        <p:blipFill>
          <a:blip r:embed="rId152"/>
          <a:stretch>
            <a:fillRect/>
          </a:stretch>
        </p:blipFill>
        <p:spPr>
          <a:xfrm>
            <a:off x="2784347" y="3673602"/>
            <a:ext cx="268605" cy="268605"/>
          </a:xfrm>
          <a:prstGeom prst="rect">
            <a:avLst/>
          </a:prstGeom>
        </p:spPr>
      </p:pic>
      <p:pic>
        <p:nvPicPr>
          <p:cNvPr id="162" name="Picture 161" descr="0b67be0062c603.png"/>
          <p:cNvPicPr>
            <a:picLocks noChangeAspect="1"/>
          </p:cNvPicPr>
          <p:nvPr/>
        </p:nvPicPr>
        <p:blipFill>
          <a:blip r:embed="rId153"/>
          <a:stretch>
            <a:fillRect/>
          </a:stretch>
        </p:blipFill>
        <p:spPr>
          <a:xfrm>
            <a:off x="3084956" y="3673602"/>
            <a:ext cx="268605" cy="268605"/>
          </a:xfrm>
          <a:prstGeom prst="rect">
            <a:avLst/>
          </a:prstGeom>
        </p:spPr>
      </p:pic>
      <p:pic>
        <p:nvPicPr>
          <p:cNvPr id="163" name="Picture 162" descr="d0689d3dcac31e.png"/>
          <p:cNvPicPr>
            <a:picLocks noChangeAspect="1"/>
          </p:cNvPicPr>
          <p:nvPr/>
        </p:nvPicPr>
        <p:blipFill>
          <a:blip r:embed="rId154"/>
          <a:stretch>
            <a:fillRect/>
          </a:stretch>
        </p:blipFill>
        <p:spPr>
          <a:xfrm>
            <a:off x="3385565" y="3673602"/>
            <a:ext cx="268605" cy="268605"/>
          </a:xfrm>
          <a:prstGeom prst="rect">
            <a:avLst/>
          </a:prstGeom>
        </p:spPr>
      </p:pic>
      <p:pic>
        <p:nvPicPr>
          <p:cNvPr id="164" name="Picture 163" descr="e645bd146318d7.png"/>
          <p:cNvPicPr>
            <a:picLocks noChangeAspect="1"/>
          </p:cNvPicPr>
          <p:nvPr/>
        </p:nvPicPr>
        <p:blipFill>
          <a:blip r:embed="rId155"/>
          <a:stretch>
            <a:fillRect/>
          </a:stretch>
        </p:blipFill>
        <p:spPr>
          <a:xfrm>
            <a:off x="3686175" y="3673602"/>
            <a:ext cx="268605" cy="268605"/>
          </a:xfrm>
          <a:prstGeom prst="rect">
            <a:avLst/>
          </a:prstGeom>
        </p:spPr>
      </p:pic>
      <p:pic>
        <p:nvPicPr>
          <p:cNvPr id="165" name="Picture 164" descr="c347ccc2f1b8e8.png"/>
          <p:cNvPicPr>
            <a:picLocks noChangeAspect="1"/>
          </p:cNvPicPr>
          <p:nvPr/>
        </p:nvPicPr>
        <p:blipFill>
          <a:blip r:embed="rId156"/>
          <a:stretch>
            <a:fillRect/>
          </a:stretch>
        </p:blipFill>
        <p:spPr>
          <a:xfrm>
            <a:off x="3986783" y="3673602"/>
            <a:ext cx="268605" cy="268605"/>
          </a:xfrm>
          <a:prstGeom prst="rect">
            <a:avLst/>
          </a:prstGeom>
        </p:spPr>
      </p:pic>
      <p:pic>
        <p:nvPicPr>
          <p:cNvPr id="166" name="Picture 165" descr="256e68f67a0f24.png"/>
          <p:cNvPicPr>
            <a:picLocks noChangeAspect="1"/>
          </p:cNvPicPr>
          <p:nvPr/>
        </p:nvPicPr>
        <p:blipFill>
          <a:blip r:embed="rId157"/>
          <a:stretch>
            <a:fillRect/>
          </a:stretch>
        </p:blipFill>
        <p:spPr>
          <a:xfrm>
            <a:off x="4287392" y="3673602"/>
            <a:ext cx="268605" cy="268605"/>
          </a:xfrm>
          <a:prstGeom prst="rect">
            <a:avLst/>
          </a:prstGeom>
        </p:spPr>
      </p:pic>
      <p:pic>
        <p:nvPicPr>
          <p:cNvPr id="167" name="Picture 166" descr="29708f590d1799.png"/>
          <p:cNvPicPr>
            <a:picLocks noChangeAspect="1"/>
          </p:cNvPicPr>
          <p:nvPr/>
        </p:nvPicPr>
        <p:blipFill>
          <a:blip r:embed="rId158"/>
          <a:stretch>
            <a:fillRect/>
          </a:stretch>
        </p:blipFill>
        <p:spPr>
          <a:xfrm>
            <a:off x="4588002" y="3673602"/>
            <a:ext cx="268605" cy="268605"/>
          </a:xfrm>
          <a:prstGeom prst="rect">
            <a:avLst/>
          </a:prstGeom>
        </p:spPr>
      </p:pic>
      <p:pic>
        <p:nvPicPr>
          <p:cNvPr id="168" name="Picture 167" descr="775618c3d0fcf5.png"/>
          <p:cNvPicPr>
            <a:picLocks noChangeAspect="1"/>
          </p:cNvPicPr>
          <p:nvPr/>
        </p:nvPicPr>
        <p:blipFill>
          <a:blip r:embed="rId159"/>
          <a:stretch>
            <a:fillRect/>
          </a:stretch>
        </p:blipFill>
        <p:spPr>
          <a:xfrm>
            <a:off x="4888611" y="3673602"/>
            <a:ext cx="268605" cy="268605"/>
          </a:xfrm>
          <a:prstGeom prst="rect">
            <a:avLst/>
          </a:prstGeom>
        </p:spPr>
      </p:pic>
      <p:pic>
        <p:nvPicPr>
          <p:cNvPr id="169" name="Picture 168" descr="37f5281a5a4713.png"/>
          <p:cNvPicPr>
            <a:picLocks noChangeAspect="1"/>
          </p:cNvPicPr>
          <p:nvPr/>
        </p:nvPicPr>
        <p:blipFill>
          <a:blip r:embed="rId160"/>
          <a:stretch>
            <a:fillRect/>
          </a:stretch>
        </p:blipFill>
        <p:spPr>
          <a:xfrm>
            <a:off x="5189219" y="3673602"/>
            <a:ext cx="268605" cy="268605"/>
          </a:xfrm>
          <a:prstGeom prst="rect">
            <a:avLst/>
          </a:prstGeom>
        </p:spPr>
      </p:pic>
      <p:pic>
        <p:nvPicPr>
          <p:cNvPr id="170" name="Picture 169" descr="b135cb87a43f5c.png"/>
          <p:cNvPicPr>
            <a:picLocks noChangeAspect="1"/>
          </p:cNvPicPr>
          <p:nvPr/>
        </p:nvPicPr>
        <p:blipFill>
          <a:blip r:embed="rId161"/>
          <a:stretch>
            <a:fillRect/>
          </a:stretch>
        </p:blipFill>
        <p:spPr>
          <a:xfrm>
            <a:off x="5489829" y="3673602"/>
            <a:ext cx="268605" cy="268605"/>
          </a:xfrm>
          <a:prstGeom prst="rect">
            <a:avLst/>
          </a:prstGeom>
        </p:spPr>
      </p:pic>
      <p:pic>
        <p:nvPicPr>
          <p:cNvPr id="171" name="Picture 170" descr="2b7f1c28c881fe.png"/>
          <p:cNvPicPr>
            <a:picLocks noChangeAspect="1"/>
          </p:cNvPicPr>
          <p:nvPr/>
        </p:nvPicPr>
        <p:blipFill>
          <a:blip r:embed="rId162"/>
          <a:stretch>
            <a:fillRect/>
          </a:stretch>
        </p:blipFill>
        <p:spPr>
          <a:xfrm>
            <a:off x="5790438" y="3673602"/>
            <a:ext cx="268605" cy="268605"/>
          </a:xfrm>
          <a:prstGeom prst="rect">
            <a:avLst/>
          </a:prstGeom>
        </p:spPr>
      </p:pic>
      <p:pic>
        <p:nvPicPr>
          <p:cNvPr id="172" name="Picture 171" descr="eadce03ebd9e53.png"/>
          <p:cNvPicPr>
            <a:picLocks noChangeAspect="1"/>
          </p:cNvPicPr>
          <p:nvPr/>
        </p:nvPicPr>
        <p:blipFill>
          <a:blip r:embed="rId163"/>
          <a:stretch>
            <a:fillRect/>
          </a:stretch>
        </p:blipFill>
        <p:spPr>
          <a:xfrm>
            <a:off x="6091046" y="3673602"/>
            <a:ext cx="268605" cy="268605"/>
          </a:xfrm>
          <a:prstGeom prst="rect">
            <a:avLst/>
          </a:prstGeom>
        </p:spPr>
      </p:pic>
      <p:pic>
        <p:nvPicPr>
          <p:cNvPr id="173" name="Picture 172" descr="5695702bc920b5.png"/>
          <p:cNvPicPr>
            <a:picLocks noChangeAspect="1"/>
          </p:cNvPicPr>
          <p:nvPr/>
        </p:nvPicPr>
        <p:blipFill>
          <a:blip r:embed="rId164"/>
          <a:stretch>
            <a:fillRect/>
          </a:stretch>
        </p:blipFill>
        <p:spPr>
          <a:xfrm>
            <a:off x="6391656" y="3673602"/>
            <a:ext cx="268605" cy="268605"/>
          </a:xfrm>
          <a:prstGeom prst="rect">
            <a:avLst/>
          </a:prstGeom>
        </p:spPr>
      </p:pic>
      <p:pic>
        <p:nvPicPr>
          <p:cNvPr id="174" name="Picture 173" descr="c8d0b81b7a83ca.png"/>
          <p:cNvPicPr>
            <a:picLocks noChangeAspect="1"/>
          </p:cNvPicPr>
          <p:nvPr/>
        </p:nvPicPr>
        <p:blipFill>
          <a:blip r:embed="rId165"/>
          <a:stretch>
            <a:fillRect/>
          </a:stretch>
        </p:blipFill>
        <p:spPr>
          <a:xfrm>
            <a:off x="6692265" y="3673602"/>
            <a:ext cx="268605" cy="268605"/>
          </a:xfrm>
          <a:prstGeom prst="rect">
            <a:avLst/>
          </a:prstGeom>
        </p:spPr>
      </p:pic>
      <p:pic>
        <p:nvPicPr>
          <p:cNvPr id="175" name="Picture 174" descr="8196cb35ce266d.png"/>
          <p:cNvPicPr>
            <a:picLocks noChangeAspect="1"/>
          </p:cNvPicPr>
          <p:nvPr/>
        </p:nvPicPr>
        <p:blipFill>
          <a:blip r:embed="rId166"/>
          <a:stretch>
            <a:fillRect/>
          </a:stretch>
        </p:blipFill>
        <p:spPr>
          <a:xfrm>
            <a:off x="6992873" y="3673602"/>
            <a:ext cx="268605" cy="268605"/>
          </a:xfrm>
          <a:prstGeom prst="rect">
            <a:avLst/>
          </a:prstGeom>
        </p:spPr>
      </p:pic>
      <p:pic>
        <p:nvPicPr>
          <p:cNvPr id="176" name="Picture 175" descr="f2a7012085d60d.png"/>
          <p:cNvPicPr>
            <a:picLocks noChangeAspect="1"/>
          </p:cNvPicPr>
          <p:nvPr/>
        </p:nvPicPr>
        <p:blipFill>
          <a:blip r:embed="rId167"/>
          <a:stretch>
            <a:fillRect/>
          </a:stretch>
        </p:blipFill>
        <p:spPr>
          <a:xfrm>
            <a:off x="7293482" y="3673602"/>
            <a:ext cx="268605" cy="268605"/>
          </a:xfrm>
          <a:prstGeom prst="rect">
            <a:avLst/>
          </a:prstGeom>
        </p:spPr>
      </p:pic>
      <p:pic>
        <p:nvPicPr>
          <p:cNvPr id="177" name="Picture 176" descr="db689b1a421e02.png"/>
          <p:cNvPicPr>
            <a:picLocks noChangeAspect="1"/>
          </p:cNvPicPr>
          <p:nvPr/>
        </p:nvPicPr>
        <p:blipFill>
          <a:blip r:embed="rId168"/>
          <a:stretch>
            <a:fillRect/>
          </a:stretch>
        </p:blipFill>
        <p:spPr>
          <a:xfrm>
            <a:off x="7594092" y="3673602"/>
            <a:ext cx="268605" cy="268605"/>
          </a:xfrm>
          <a:prstGeom prst="rect">
            <a:avLst/>
          </a:prstGeom>
        </p:spPr>
      </p:pic>
      <p:pic>
        <p:nvPicPr>
          <p:cNvPr id="178" name="Picture 177" descr="7abd0e02924324.png"/>
          <p:cNvPicPr>
            <a:picLocks noChangeAspect="1"/>
          </p:cNvPicPr>
          <p:nvPr/>
        </p:nvPicPr>
        <p:blipFill>
          <a:blip r:embed="rId169"/>
          <a:stretch>
            <a:fillRect/>
          </a:stretch>
        </p:blipFill>
        <p:spPr>
          <a:xfrm>
            <a:off x="1732216" y="3974210"/>
            <a:ext cx="268605" cy="268605"/>
          </a:xfrm>
          <a:prstGeom prst="rect">
            <a:avLst/>
          </a:prstGeom>
        </p:spPr>
      </p:pic>
      <p:pic>
        <p:nvPicPr>
          <p:cNvPr id="179" name="Picture 178" descr="9ea688ef1daa93.png"/>
          <p:cNvPicPr>
            <a:picLocks noChangeAspect="1"/>
          </p:cNvPicPr>
          <p:nvPr/>
        </p:nvPicPr>
        <p:blipFill>
          <a:blip r:embed="rId170"/>
          <a:stretch>
            <a:fillRect/>
          </a:stretch>
        </p:blipFill>
        <p:spPr>
          <a:xfrm>
            <a:off x="2032825" y="3974210"/>
            <a:ext cx="268605" cy="268605"/>
          </a:xfrm>
          <a:prstGeom prst="rect">
            <a:avLst/>
          </a:prstGeom>
        </p:spPr>
      </p:pic>
      <p:pic>
        <p:nvPicPr>
          <p:cNvPr id="180" name="Picture 179" descr="d5142f6627f9b1.png"/>
          <p:cNvPicPr>
            <a:picLocks noChangeAspect="1"/>
          </p:cNvPicPr>
          <p:nvPr/>
        </p:nvPicPr>
        <p:blipFill>
          <a:blip r:embed="rId171"/>
          <a:stretch>
            <a:fillRect/>
          </a:stretch>
        </p:blipFill>
        <p:spPr>
          <a:xfrm>
            <a:off x="2333434" y="3974210"/>
            <a:ext cx="268605" cy="268605"/>
          </a:xfrm>
          <a:prstGeom prst="rect">
            <a:avLst/>
          </a:prstGeom>
        </p:spPr>
      </p:pic>
      <p:pic>
        <p:nvPicPr>
          <p:cNvPr id="181" name="Picture 180" descr="df9ea22f69058c.png"/>
          <p:cNvPicPr>
            <a:picLocks noChangeAspect="1"/>
          </p:cNvPicPr>
          <p:nvPr/>
        </p:nvPicPr>
        <p:blipFill>
          <a:blip r:embed="rId172"/>
          <a:stretch>
            <a:fillRect/>
          </a:stretch>
        </p:blipFill>
        <p:spPr>
          <a:xfrm>
            <a:off x="2634043" y="3974210"/>
            <a:ext cx="268605" cy="268605"/>
          </a:xfrm>
          <a:prstGeom prst="rect">
            <a:avLst/>
          </a:prstGeom>
        </p:spPr>
      </p:pic>
      <p:pic>
        <p:nvPicPr>
          <p:cNvPr id="182" name="Picture 181" descr="3d43943254b425.png"/>
          <p:cNvPicPr>
            <a:picLocks noChangeAspect="1"/>
          </p:cNvPicPr>
          <p:nvPr/>
        </p:nvPicPr>
        <p:blipFill>
          <a:blip r:embed="rId173"/>
          <a:stretch>
            <a:fillRect/>
          </a:stretch>
        </p:blipFill>
        <p:spPr>
          <a:xfrm>
            <a:off x="2934652" y="3974210"/>
            <a:ext cx="268605" cy="268605"/>
          </a:xfrm>
          <a:prstGeom prst="rect">
            <a:avLst/>
          </a:prstGeom>
        </p:spPr>
      </p:pic>
      <p:pic>
        <p:nvPicPr>
          <p:cNvPr id="183" name="Picture 182" descr="e7dfd7c53b3e8b.png"/>
          <p:cNvPicPr>
            <a:picLocks noChangeAspect="1"/>
          </p:cNvPicPr>
          <p:nvPr/>
        </p:nvPicPr>
        <p:blipFill>
          <a:blip r:embed="rId174"/>
          <a:stretch>
            <a:fillRect/>
          </a:stretch>
        </p:blipFill>
        <p:spPr>
          <a:xfrm>
            <a:off x="3235261" y="3974210"/>
            <a:ext cx="268605" cy="268605"/>
          </a:xfrm>
          <a:prstGeom prst="rect">
            <a:avLst/>
          </a:prstGeom>
        </p:spPr>
      </p:pic>
      <p:pic>
        <p:nvPicPr>
          <p:cNvPr id="184" name="Picture 183" descr="e5a7f786509a87.png"/>
          <p:cNvPicPr>
            <a:picLocks noChangeAspect="1"/>
          </p:cNvPicPr>
          <p:nvPr/>
        </p:nvPicPr>
        <p:blipFill>
          <a:blip r:embed="rId175"/>
          <a:stretch>
            <a:fillRect/>
          </a:stretch>
        </p:blipFill>
        <p:spPr>
          <a:xfrm>
            <a:off x="3535870" y="3974210"/>
            <a:ext cx="268605" cy="268605"/>
          </a:xfrm>
          <a:prstGeom prst="rect">
            <a:avLst/>
          </a:prstGeom>
        </p:spPr>
      </p:pic>
      <p:pic>
        <p:nvPicPr>
          <p:cNvPr id="185" name="Picture 184" descr="e539effda0539b.png"/>
          <p:cNvPicPr>
            <a:picLocks noChangeAspect="1"/>
          </p:cNvPicPr>
          <p:nvPr/>
        </p:nvPicPr>
        <p:blipFill>
          <a:blip r:embed="rId176"/>
          <a:stretch>
            <a:fillRect/>
          </a:stretch>
        </p:blipFill>
        <p:spPr>
          <a:xfrm>
            <a:off x="3836479" y="3974210"/>
            <a:ext cx="268605" cy="268605"/>
          </a:xfrm>
          <a:prstGeom prst="rect">
            <a:avLst/>
          </a:prstGeom>
        </p:spPr>
      </p:pic>
      <p:pic>
        <p:nvPicPr>
          <p:cNvPr id="186" name="Picture 185" descr="56e20fc6b354b6.png"/>
          <p:cNvPicPr>
            <a:picLocks noChangeAspect="1"/>
          </p:cNvPicPr>
          <p:nvPr/>
        </p:nvPicPr>
        <p:blipFill>
          <a:blip r:embed="rId177"/>
          <a:stretch>
            <a:fillRect/>
          </a:stretch>
        </p:blipFill>
        <p:spPr>
          <a:xfrm>
            <a:off x="4137088" y="3974210"/>
            <a:ext cx="268605" cy="268605"/>
          </a:xfrm>
          <a:prstGeom prst="rect">
            <a:avLst/>
          </a:prstGeom>
        </p:spPr>
      </p:pic>
      <p:pic>
        <p:nvPicPr>
          <p:cNvPr id="187" name="Picture 186" descr="442d5cff7d3a47.png"/>
          <p:cNvPicPr>
            <a:picLocks noChangeAspect="1"/>
          </p:cNvPicPr>
          <p:nvPr/>
        </p:nvPicPr>
        <p:blipFill>
          <a:blip r:embed="rId178"/>
          <a:stretch>
            <a:fillRect/>
          </a:stretch>
        </p:blipFill>
        <p:spPr>
          <a:xfrm>
            <a:off x="4437697" y="3974210"/>
            <a:ext cx="268605" cy="268605"/>
          </a:xfrm>
          <a:prstGeom prst="rect">
            <a:avLst/>
          </a:prstGeom>
        </p:spPr>
      </p:pic>
      <p:pic>
        <p:nvPicPr>
          <p:cNvPr id="188" name="Picture 187" descr="e94a16f02febaa.png"/>
          <p:cNvPicPr>
            <a:picLocks noChangeAspect="1"/>
          </p:cNvPicPr>
          <p:nvPr/>
        </p:nvPicPr>
        <p:blipFill>
          <a:blip r:embed="rId179"/>
          <a:stretch>
            <a:fillRect/>
          </a:stretch>
        </p:blipFill>
        <p:spPr>
          <a:xfrm>
            <a:off x="4738306" y="3974210"/>
            <a:ext cx="268605" cy="268605"/>
          </a:xfrm>
          <a:prstGeom prst="rect">
            <a:avLst/>
          </a:prstGeom>
        </p:spPr>
      </p:pic>
      <p:pic>
        <p:nvPicPr>
          <p:cNvPr id="189" name="Picture 188" descr="44d7d119fa678d.png"/>
          <p:cNvPicPr>
            <a:picLocks noChangeAspect="1"/>
          </p:cNvPicPr>
          <p:nvPr/>
        </p:nvPicPr>
        <p:blipFill>
          <a:blip r:embed="rId180"/>
          <a:stretch>
            <a:fillRect/>
          </a:stretch>
        </p:blipFill>
        <p:spPr>
          <a:xfrm>
            <a:off x="5038915" y="3974210"/>
            <a:ext cx="268605" cy="268605"/>
          </a:xfrm>
          <a:prstGeom prst="rect">
            <a:avLst/>
          </a:prstGeom>
        </p:spPr>
      </p:pic>
      <p:pic>
        <p:nvPicPr>
          <p:cNvPr id="190" name="Picture 189" descr="f5ea773d056f79.png"/>
          <p:cNvPicPr>
            <a:picLocks noChangeAspect="1"/>
          </p:cNvPicPr>
          <p:nvPr/>
        </p:nvPicPr>
        <p:blipFill>
          <a:blip r:embed="rId181"/>
          <a:stretch>
            <a:fillRect/>
          </a:stretch>
        </p:blipFill>
        <p:spPr>
          <a:xfrm>
            <a:off x="5339524" y="3974210"/>
            <a:ext cx="268605" cy="268605"/>
          </a:xfrm>
          <a:prstGeom prst="rect">
            <a:avLst/>
          </a:prstGeom>
        </p:spPr>
      </p:pic>
      <p:pic>
        <p:nvPicPr>
          <p:cNvPr id="191" name="Picture 190" descr="b7ef842e267144.png"/>
          <p:cNvPicPr>
            <a:picLocks noChangeAspect="1"/>
          </p:cNvPicPr>
          <p:nvPr/>
        </p:nvPicPr>
        <p:blipFill>
          <a:blip r:embed="rId182"/>
          <a:stretch>
            <a:fillRect/>
          </a:stretch>
        </p:blipFill>
        <p:spPr>
          <a:xfrm>
            <a:off x="5640133" y="3974210"/>
            <a:ext cx="268605" cy="268605"/>
          </a:xfrm>
          <a:prstGeom prst="rect">
            <a:avLst/>
          </a:prstGeom>
        </p:spPr>
      </p:pic>
      <p:pic>
        <p:nvPicPr>
          <p:cNvPr id="192" name="Picture 191" descr="b352459b2ddc17.png"/>
          <p:cNvPicPr>
            <a:picLocks noChangeAspect="1"/>
          </p:cNvPicPr>
          <p:nvPr/>
        </p:nvPicPr>
        <p:blipFill>
          <a:blip r:embed="rId183"/>
          <a:stretch>
            <a:fillRect/>
          </a:stretch>
        </p:blipFill>
        <p:spPr>
          <a:xfrm>
            <a:off x="5940742" y="3974210"/>
            <a:ext cx="268605" cy="268605"/>
          </a:xfrm>
          <a:prstGeom prst="rect">
            <a:avLst/>
          </a:prstGeom>
        </p:spPr>
      </p:pic>
      <p:pic>
        <p:nvPicPr>
          <p:cNvPr id="193" name="Picture 192" descr="ff30f1fc5baabc.png"/>
          <p:cNvPicPr>
            <a:picLocks noChangeAspect="1"/>
          </p:cNvPicPr>
          <p:nvPr/>
        </p:nvPicPr>
        <p:blipFill>
          <a:blip r:embed="rId184"/>
          <a:stretch>
            <a:fillRect/>
          </a:stretch>
        </p:blipFill>
        <p:spPr>
          <a:xfrm>
            <a:off x="6241351" y="3974210"/>
            <a:ext cx="268605" cy="268605"/>
          </a:xfrm>
          <a:prstGeom prst="rect">
            <a:avLst/>
          </a:prstGeom>
        </p:spPr>
      </p:pic>
      <p:pic>
        <p:nvPicPr>
          <p:cNvPr id="194" name="Picture 193" descr="58966b394675b2.png"/>
          <p:cNvPicPr>
            <a:picLocks noChangeAspect="1"/>
          </p:cNvPicPr>
          <p:nvPr/>
        </p:nvPicPr>
        <p:blipFill>
          <a:blip r:embed="rId185"/>
          <a:stretch>
            <a:fillRect/>
          </a:stretch>
        </p:blipFill>
        <p:spPr>
          <a:xfrm>
            <a:off x="6541960" y="3974210"/>
            <a:ext cx="268605" cy="268605"/>
          </a:xfrm>
          <a:prstGeom prst="rect">
            <a:avLst/>
          </a:prstGeom>
        </p:spPr>
      </p:pic>
      <p:pic>
        <p:nvPicPr>
          <p:cNvPr id="195" name="Picture 194" descr="a4267455332eab.png"/>
          <p:cNvPicPr>
            <a:picLocks noChangeAspect="1"/>
          </p:cNvPicPr>
          <p:nvPr/>
        </p:nvPicPr>
        <p:blipFill>
          <a:blip r:embed="rId186"/>
          <a:stretch>
            <a:fillRect/>
          </a:stretch>
        </p:blipFill>
        <p:spPr>
          <a:xfrm>
            <a:off x="6842569" y="3974210"/>
            <a:ext cx="268605" cy="268605"/>
          </a:xfrm>
          <a:prstGeom prst="rect">
            <a:avLst/>
          </a:prstGeom>
        </p:spPr>
      </p:pic>
      <p:pic>
        <p:nvPicPr>
          <p:cNvPr id="196" name="Picture 195" descr="fe7e8ec8483cc2.png"/>
          <p:cNvPicPr>
            <a:picLocks noChangeAspect="1"/>
          </p:cNvPicPr>
          <p:nvPr/>
        </p:nvPicPr>
        <p:blipFill>
          <a:blip r:embed="rId187"/>
          <a:stretch>
            <a:fillRect/>
          </a:stretch>
        </p:blipFill>
        <p:spPr>
          <a:xfrm>
            <a:off x="7143178" y="3974210"/>
            <a:ext cx="268605" cy="268605"/>
          </a:xfrm>
          <a:prstGeom prst="rect">
            <a:avLst/>
          </a:prstGeom>
        </p:spPr>
      </p:pic>
      <p:sp>
        <p:nvSpPr>
          <p:cNvPr id="197" name="Rectangle 196"/>
          <p:cNvSpPr/>
          <p:nvPr/>
        </p:nvSpPr>
        <p:spPr>
          <a:xfrm>
            <a:off x="0" y="4663440"/>
            <a:ext cx="9144000" cy="484632"/>
          </a:xfrm>
          <a:prstGeom prst="rect">
            <a:avLst/>
          </a:prstGeom>
          <a:solidFill>
            <a:srgbClr val="364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8" name="TextBox 197"/>
          <p:cNvSpPr txBox="1"/>
          <p:nvPr/>
        </p:nvSpPr>
        <p:spPr>
          <a:xfrm>
            <a:off x="502920" y="4800600"/>
            <a:ext cx="31089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150" b="1">
                <a:solidFill>
                  <a:srgbClr val="FFFFFF"/>
                </a:solidFill>
                <a:latin typeface="Aptos"/>
              </a:rPr>
              <a:t>Total Standard: 113</a:t>
            </a:r>
          </a:p>
        </p:txBody>
      </p:sp>
      <p:sp>
        <p:nvSpPr>
          <p:cNvPr id="199" name="TextBox 198"/>
          <p:cNvSpPr txBox="1"/>
          <p:nvPr/>
        </p:nvSpPr>
        <p:spPr>
          <a:xfrm>
            <a:off x="5532120" y="4800600"/>
            <a:ext cx="31089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r>
              <a:rPr sz="1150" b="1">
                <a:solidFill>
                  <a:srgbClr val="FFFFFF"/>
                </a:solidFill>
                <a:latin typeface="Aptos"/>
              </a:rPr>
              <a:t>Total Premium: 97</a:t>
            </a:r>
          </a:p>
        </p:txBody>
      </p:sp>
      <p:sp>
        <p:nvSpPr>
          <p:cNvPr id="200" name="TextBox 199"/>
          <p:cNvSpPr txBox="1"/>
          <p:nvPr/>
        </p:nvSpPr>
        <p:spPr>
          <a:xfrm>
            <a:off x="3063240" y="4791456"/>
            <a:ext cx="301752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ctr"/>
            <a:r>
              <a:rPr sz="850" b="0">
                <a:solidFill>
                  <a:srgbClr val="FFFFFF"/>
                </a:solidFill>
                <a:latin typeface="Aptos"/>
              </a:rPr>
              <a:t>Icons shown: 102 standard / 85 premium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164592"/>
            <a:ext cx="6035040" cy="3200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Power Platform connectors available in GCC High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46520" y="146304"/>
            <a:ext cx="2377440" cy="34747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r>
              <a:rPr sz="1700" b="1">
                <a:solidFill>
                  <a:srgbClr val="CADCFC"/>
                </a:solidFill>
                <a:latin typeface="Aptos"/>
              </a:rPr>
              <a:t>Total connectors: 128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" y="530352"/>
            <a:ext cx="530352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800" b="0">
                <a:solidFill>
                  <a:srgbClr val="CADCFC"/>
                </a:solidFill>
                <a:latin typeface="Aptos"/>
              </a:rPr>
              <a:t>Microsoft Learn connector reference | Duplicate product logos shown once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987552"/>
            <a:ext cx="8321040" cy="1609344"/>
          </a:xfrm>
          <a:prstGeom prst="roundRect">
            <a:avLst/>
          </a:prstGeom>
          <a:solidFill>
            <a:srgbClr val="FFFFFF"/>
          </a:solidFill>
          <a:ln>
            <a:solidFill>
              <a:srgbClr val="D9E2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060704"/>
            <a:ext cx="8046719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880" b="1">
                <a:solidFill>
                  <a:srgbClr val="028090"/>
                </a:solidFill>
                <a:latin typeface="Aptos"/>
              </a:rPr>
              <a:t>STANDARD</a:t>
            </a:r>
          </a:p>
        </p:txBody>
      </p:sp>
      <p:pic>
        <p:nvPicPr>
          <p:cNvPr id="8" name="Picture 7" descr="717c9a2bda7f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122" y="1298448"/>
            <a:ext cx="329184" cy="329184"/>
          </a:xfrm>
          <a:prstGeom prst="rect">
            <a:avLst/>
          </a:prstGeom>
        </p:spPr>
      </p:pic>
      <p:pic>
        <p:nvPicPr>
          <p:cNvPr id="9" name="Picture 8" descr="898223ce93718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7310" y="1298448"/>
            <a:ext cx="329184" cy="329184"/>
          </a:xfrm>
          <a:prstGeom prst="rect">
            <a:avLst/>
          </a:prstGeom>
        </p:spPr>
      </p:pic>
      <p:pic>
        <p:nvPicPr>
          <p:cNvPr id="10" name="Picture 9" descr="b18a5337e3d7b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8498" y="1298448"/>
            <a:ext cx="329184" cy="329184"/>
          </a:xfrm>
          <a:prstGeom prst="rect">
            <a:avLst/>
          </a:prstGeom>
        </p:spPr>
      </p:pic>
      <p:pic>
        <p:nvPicPr>
          <p:cNvPr id="11" name="Picture 10" descr="9ce74f540d7ae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9686" y="1298448"/>
            <a:ext cx="329184" cy="329184"/>
          </a:xfrm>
          <a:prstGeom prst="rect">
            <a:avLst/>
          </a:prstGeom>
        </p:spPr>
      </p:pic>
      <p:pic>
        <p:nvPicPr>
          <p:cNvPr id="12" name="Picture 11" descr="747b6b5058c03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0874" y="1298448"/>
            <a:ext cx="329184" cy="329184"/>
          </a:xfrm>
          <a:prstGeom prst="rect">
            <a:avLst/>
          </a:prstGeom>
        </p:spPr>
      </p:pic>
      <p:pic>
        <p:nvPicPr>
          <p:cNvPr id="13" name="Picture 12" descr="f1906ca5da4c5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82062" y="1298448"/>
            <a:ext cx="329184" cy="329184"/>
          </a:xfrm>
          <a:prstGeom prst="rect">
            <a:avLst/>
          </a:prstGeom>
        </p:spPr>
      </p:pic>
      <p:pic>
        <p:nvPicPr>
          <p:cNvPr id="14" name="Picture 13" descr="aa92cb5915fa92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43250" y="1298448"/>
            <a:ext cx="329184" cy="329184"/>
          </a:xfrm>
          <a:prstGeom prst="rect">
            <a:avLst/>
          </a:prstGeom>
        </p:spPr>
      </p:pic>
      <p:pic>
        <p:nvPicPr>
          <p:cNvPr id="15" name="Picture 14" descr="84a9c43f470313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04438" y="1298448"/>
            <a:ext cx="329184" cy="329184"/>
          </a:xfrm>
          <a:prstGeom prst="rect">
            <a:avLst/>
          </a:prstGeom>
        </p:spPr>
      </p:pic>
      <p:pic>
        <p:nvPicPr>
          <p:cNvPr id="16" name="Picture 15" descr="09d8098a5627bb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65626" y="1298448"/>
            <a:ext cx="329184" cy="329184"/>
          </a:xfrm>
          <a:prstGeom prst="rect">
            <a:avLst/>
          </a:prstGeom>
        </p:spPr>
      </p:pic>
      <p:pic>
        <p:nvPicPr>
          <p:cNvPr id="17" name="Picture 16" descr="0500dfae49523f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26814" y="1298448"/>
            <a:ext cx="329184" cy="329184"/>
          </a:xfrm>
          <a:prstGeom prst="rect">
            <a:avLst/>
          </a:prstGeom>
        </p:spPr>
      </p:pic>
      <p:pic>
        <p:nvPicPr>
          <p:cNvPr id="18" name="Picture 17" descr="5832d2a314c030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88002" y="1298448"/>
            <a:ext cx="329184" cy="329184"/>
          </a:xfrm>
          <a:prstGeom prst="rect">
            <a:avLst/>
          </a:prstGeom>
        </p:spPr>
      </p:pic>
      <p:pic>
        <p:nvPicPr>
          <p:cNvPr id="19" name="Picture 18" descr="9bc8f43d654c3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49190" y="1298448"/>
            <a:ext cx="329184" cy="329184"/>
          </a:xfrm>
          <a:prstGeom prst="rect">
            <a:avLst/>
          </a:prstGeom>
        </p:spPr>
      </p:pic>
      <p:pic>
        <p:nvPicPr>
          <p:cNvPr id="20" name="Picture 19" descr="13438facd07d73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310378" y="1298448"/>
            <a:ext cx="329184" cy="329184"/>
          </a:xfrm>
          <a:prstGeom prst="rect">
            <a:avLst/>
          </a:prstGeom>
        </p:spPr>
      </p:pic>
      <p:pic>
        <p:nvPicPr>
          <p:cNvPr id="21" name="Picture 20" descr="459d3c9ad17634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1566" y="1298448"/>
            <a:ext cx="329184" cy="329184"/>
          </a:xfrm>
          <a:prstGeom prst="rect">
            <a:avLst/>
          </a:prstGeom>
        </p:spPr>
      </p:pic>
      <p:pic>
        <p:nvPicPr>
          <p:cNvPr id="22" name="Picture 21" descr="ef0712ef516563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032754" y="1298448"/>
            <a:ext cx="329184" cy="329184"/>
          </a:xfrm>
          <a:prstGeom prst="rect">
            <a:avLst/>
          </a:prstGeom>
        </p:spPr>
      </p:pic>
      <p:pic>
        <p:nvPicPr>
          <p:cNvPr id="23" name="Picture 22" descr="4373445b41f87a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93942" y="1298448"/>
            <a:ext cx="329184" cy="329184"/>
          </a:xfrm>
          <a:prstGeom prst="rect">
            <a:avLst/>
          </a:prstGeom>
        </p:spPr>
      </p:pic>
      <p:pic>
        <p:nvPicPr>
          <p:cNvPr id="24" name="Picture 23" descr="c836e8389e0f6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755130" y="1298448"/>
            <a:ext cx="329184" cy="329184"/>
          </a:xfrm>
          <a:prstGeom prst="rect">
            <a:avLst/>
          </a:prstGeom>
        </p:spPr>
      </p:pic>
      <p:pic>
        <p:nvPicPr>
          <p:cNvPr id="25" name="Picture 24" descr="39caa7f6a397a2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116318" y="1298448"/>
            <a:ext cx="329184" cy="329184"/>
          </a:xfrm>
          <a:prstGeom prst="rect">
            <a:avLst/>
          </a:prstGeom>
        </p:spPr>
      </p:pic>
      <p:pic>
        <p:nvPicPr>
          <p:cNvPr id="26" name="Picture 25" descr="8bad83e5b63efc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477506" y="1298448"/>
            <a:ext cx="329184" cy="329184"/>
          </a:xfrm>
          <a:prstGeom prst="rect">
            <a:avLst/>
          </a:prstGeom>
        </p:spPr>
      </p:pic>
      <p:pic>
        <p:nvPicPr>
          <p:cNvPr id="27" name="Picture 26" descr="1ceaa96bae1f66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838694" y="1298448"/>
            <a:ext cx="329184" cy="329184"/>
          </a:xfrm>
          <a:prstGeom prst="rect">
            <a:avLst/>
          </a:prstGeom>
        </p:spPr>
      </p:pic>
      <p:pic>
        <p:nvPicPr>
          <p:cNvPr id="28" name="Picture 27" descr="21b0afac607c7e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76122" y="1659636"/>
            <a:ext cx="329184" cy="329184"/>
          </a:xfrm>
          <a:prstGeom prst="rect">
            <a:avLst/>
          </a:prstGeom>
        </p:spPr>
      </p:pic>
      <p:pic>
        <p:nvPicPr>
          <p:cNvPr id="29" name="Picture 28" descr="f5422219876511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337310" y="1659636"/>
            <a:ext cx="329184" cy="329184"/>
          </a:xfrm>
          <a:prstGeom prst="rect">
            <a:avLst/>
          </a:prstGeom>
        </p:spPr>
      </p:pic>
      <p:pic>
        <p:nvPicPr>
          <p:cNvPr id="30" name="Picture 29" descr="b62d74e76c3c96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698498" y="1659636"/>
            <a:ext cx="329184" cy="329184"/>
          </a:xfrm>
          <a:prstGeom prst="rect">
            <a:avLst/>
          </a:prstGeom>
        </p:spPr>
      </p:pic>
      <p:pic>
        <p:nvPicPr>
          <p:cNvPr id="31" name="Picture 30" descr="a76d1f6d16a753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059686" y="1659636"/>
            <a:ext cx="329184" cy="329184"/>
          </a:xfrm>
          <a:prstGeom prst="rect">
            <a:avLst/>
          </a:prstGeom>
        </p:spPr>
      </p:pic>
      <p:pic>
        <p:nvPicPr>
          <p:cNvPr id="32" name="Picture 31" descr="ee3d48f876a92b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420874" y="1659636"/>
            <a:ext cx="329184" cy="329184"/>
          </a:xfrm>
          <a:prstGeom prst="rect">
            <a:avLst/>
          </a:prstGeom>
        </p:spPr>
      </p:pic>
      <p:pic>
        <p:nvPicPr>
          <p:cNvPr id="33" name="Picture 32" descr="657cf9388d8ce9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782062" y="1659636"/>
            <a:ext cx="329184" cy="329184"/>
          </a:xfrm>
          <a:prstGeom prst="rect">
            <a:avLst/>
          </a:prstGeom>
        </p:spPr>
      </p:pic>
      <p:pic>
        <p:nvPicPr>
          <p:cNvPr id="34" name="Picture 33" descr="c32a00254067fb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3143250" y="1659636"/>
            <a:ext cx="329184" cy="329184"/>
          </a:xfrm>
          <a:prstGeom prst="rect">
            <a:avLst/>
          </a:prstGeom>
        </p:spPr>
      </p:pic>
      <p:pic>
        <p:nvPicPr>
          <p:cNvPr id="35" name="Picture 34" descr="8cebe8371b66e4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3504438" y="1659636"/>
            <a:ext cx="329184" cy="329184"/>
          </a:xfrm>
          <a:prstGeom prst="rect">
            <a:avLst/>
          </a:prstGeom>
        </p:spPr>
      </p:pic>
      <p:pic>
        <p:nvPicPr>
          <p:cNvPr id="36" name="Picture 35" descr="cc37a58c9e542d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865626" y="1659636"/>
            <a:ext cx="329184" cy="329184"/>
          </a:xfrm>
          <a:prstGeom prst="rect">
            <a:avLst/>
          </a:prstGeom>
        </p:spPr>
      </p:pic>
      <p:pic>
        <p:nvPicPr>
          <p:cNvPr id="37" name="Picture 36" descr="78c8ebf4bc03fb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4226814" y="1659636"/>
            <a:ext cx="329184" cy="329184"/>
          </a:xfrm>
          <a:prstGeom prst="rect">
            <a:avLst/>
          </a:prstGeom>
        </p:spPr>
      </p:pic>
      <p:pic>
        <p:nvPicPr>
          <p:cNvPr id="38" name="Picture 37" descr="e0548fb9961043.pn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588002" y="1659636"/>
            <a:ext cx="329184" cy="329184"/>
          </a:xfrm>
          <a:prstGeom prst="rect">
            <a:avLst/>
          </a:prstGeom>
        </p:spPr>
      </p:pic>
      <p:pic>
        <p:nvPicPr>
          <p:cNvPr id="39" name="Picture 38" descr="9e56eb8bcd603a.png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4949190" y="1659636"/>
            <a:ext cx="329184" cy="329184"/>
          </a:xfrm>
          <a:prstGeom prst="rect">
            <a:avLst/>
          </a:prstGeom>
        </p:spPr>
      </p:pic>
      <p:pic>
        <p:nvPicPr>
          <p:cNvPr id="40" name="Picture 39" descr="f6754878274023.png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5310378" y="1659636"/>
            <a:ext cx="329184" cy="329184"/>
          </a:xfrm>
          <a:prstGeom prst="rect">
            <a:avLst/>
          </a:prstGeom>
        </p:spPr>
      </p:pic>
      <p:pic>
        <p:nvPicPr>
          <p:cNvPr id="41" name="Picture 40" descr="8395bde9747762.png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5671566" y="1659636"/>
            <a:ext cx="329184" cy="329184"/>
          </a:xfrm>
          <a:prstGeom prst="rect">
            <a:avLst/>
          </a:prstGeom>
        </p:spPr>
      </p:pic>
      <p:pic>
        <p:nvPicPr>
          <p:cNvPr id="42" name="Picture 41" descr="5fab4b7b0852e9.png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6032754" y="1659636"/>
            <a:ext cx="329184" cy="329184"/>
          </a:xfrm>
          <a:prstGeom prst="rect">
            <a:avLst/>
          </a:prstGeom>
        </p:spPr>
      </p:pic>
      <p:pic>
        <p:nvPicPr>
          <p:cNvPr id="43" name="Picture 42" descr="86f68cfc425c8d.png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6393942" y="1659636"/>
            <a:ext cx="329184" cy="329184"/>
          </a:xfrm>
          <a:prstGeom prst="rect">
            <a:avLst/>
          </a:prstGeom>
        </p:spPr>
      </p:pic>
      <p:pic>
        <p:nvPicPr>
          <p:cNvPr id="44" name="Picture 43" descr="1c453b917b8b82.png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6755130" y="1659636"/>
            <a:ext cx="329184" cy="329184"/>
          </a:xfrm>
          <a:prstGeom prst="rect">
            <a:avLst/>
          </a:prstGeom>
        </p:spPr>
      </p:pic>
      <p:pic>
        <p:nvPicPr>
          <p:cNvPr id="45" name="Picture 44" descr="a582e3ae3df0d5.png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7116318" y="1659636"/>
            <a:ext cx="329184" cy="329184"/>
          </a:xfrm>
          <a:prstGeom prst="rect">
            <a:avLst/>
          </a:prstGeom>
        </p:spPr>
      </p:pic>
      <p:pic>
        <p:nvPicPr>
          <p:cNvPr id="46" name="Picture 45" descr="cdd788a6527cc3.png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7477506" y="1659636"/>
            <a:ext cx="329184" cy="329184"/>
          </a:xfrm>
          <a:prstGeom prst="rect">
            <a:avLst/>
          </a:prstGeom>
        </p:spPr>
      </p:pic>
      <p:pic>
        <p:nvPicPr>
          <p:cNvPr id="47" name="Picture 46" descr="198dbba7a313de.png"/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7838694" y="1659636"/>
            <a:ext cx="329184" cy="329184"/>
          </a:xfrm>
          <a:prstGeom prst="rect">
            <a:avLst/>
          </a:prstGeom>
        </p:spPr>
      </p:pic>
      <p:pic>
        <p:nvPicPr>
          <p:cNvPr id="48" name="Picture 47" descr="df71bd450c6302.png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1156716" y="2020824"/>
            <a:ext cx="329184" cy="329184"/>
          </a:xfrm>
          <a:prstGeom prst="rect">
            <a:avLst/>
          </a:prstGeom>
        </p:spPr>
      </p:pic>
      <p:pic>
        <p:nvPicPr>
          <p:cNvPr id="49" name="Picture 48" descr="98a9bd521e097c.png"/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1517904" y="2020824"/>
            <a:ext cx="329184" cy="329184"/>
          </a:xfrm>
          <a:prstGeom prst="rect">
            <a:avLst/>
          </a:prstGeom>
        </p:spPr>
      </p:pic>
      <p:pic>
        <p:nvPicPr>
          <p:cNvPr id="50" name="Picture 49" descr="405770c99fe025.png"/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1879092" y="2020824"/>
            <a:ext cx="329184" cy="329184"/>
          </a:xfrm>
          <a:prstGeom prst="rect">
            <a:avLst/>
          </a:prstGeom>
        </p:spPr>
      </p:pic>
      <p:pic>
        <p:nvPicPr>
          <p:cNvPr id="51" name="Picture 50" descr="8585438ec61618.png"/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2240280" y="2020824"/>
            <a:ext cx="329184" cy="329184"/>
          </a:xfrm>
          <a:prstGeom prst="rect">
            <a:avLst/>
          </a:prstGeom>
        </p:spPr>
      </p:pic>
      <p:pic>
        <p:nvPicPr>
          <p:cNvPr id="52" name="Picture 51" descr="989d627c7e5c5f.png"/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2601468" y="2020824"/>
            <a:ext cx="329184" cy="329184"/>
          </a:xfrm>
          <a:prstGeom prst="rect">
            <a:avLst/>
          </a:prstGeom>
        </p:spPr>
      </p:pic>
      <p:pic>
        <p:nvPicPr>
          <p:cNvPr id="53" name="Picture 52" descr="5e71b90c1a383a.png"/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2962656" y="2020824"/>
            <a:ext cx="329184" cy="329184"/>
          </a:xfrm>
          <a:prstGeom prst="rect">
            <a:avLst/>
          </a:prstGeom>
        </p:spPr>
      </p:pic>
      <p:pic>
        <p:nvPicPr>
          <p:cNvPr id="54" name="Picture 53" descr="5ffe87ffddb317.png"/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3323844" y="2020824"/>
            <a:ext cx="329184" cy="329184"/>
          </a:xfrm>
          <a:prstGeom prst="rect">
            <a:avLst/>
          </a:prstGeom>
        </p:spPr>
      </p:pic>
      <p:pic>
        <p:nvPicPr>
          <p:cNvPr id="55" name="Picture 54" descr="9945001c005442.png"/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3685032" y="2020824"/>
            <a:ext cx="329184" cy="329184"/>
          </a:xfrm>
          <a:prstGeom prst="rect">
            <a:avLst/>
          </a:prstGeom>
        </p:spPr>
      </p:pic>
      <p:pic>
        <p:nvPicPr>
          <p:cNvPr id="56" name="Picture 55" descr="774038bbf3e47f.png"/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4046220" y="2020824"/>
            <a:ext cx="329184" cy="329184"/>
          </a:xfrm>
          <a:prstGeom prst="rect">
            <a:avLst/>
          </a:prstGeom>
        </p:spPr>
      </p:pic>
      <p:pic>
        <p:nvPicPr>
          <p:cNvPr id="57" name="Picture 56" descr="6ab6778f0570fe.png"/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4407408" y="2020824"/>
            <a:ext cx="329184" cy="329184"/>
          </a:xfrm>
          <a:prstGeom prst="rect">
            <a:avLst/>
          </a:prstGeom>
        </p:spPr>
      </p:pic>
      <p:pic>
        <p:nvPicPr>
          <p:cNvPr id="58" name="Picture 57" descr="ecd6cba459b0a4.png"/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4768596" y="2020824"/>
            <a:ext cx="329184" cy="329184"/>
          </a:xfrm>
          <a:prstGeom prst="rect">
            <a:avLst/>
          </a:prstGeom>
        </p:spPr>
      </p:pic>
      <p:pic>
        <p:nvPicPr>
          <p:cNvPr id="59" name="Picture 58" descr="1f3b94853c0904.png"/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5129784" y="2020824"/>
            <a:ext cx="329184" cy="329184"/>
          </a:xfrm>
          <a:prstGeom prst="rect">
            <a:avLst/>
          </a:prstGeom>
        </p:spPr>
      </p:pic>
      <p:pic>
        <p:nvPicPr>
          <p:cNvPr id="60" name="Picture 59" descr="9f1fa6a768541f.png"/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5490972" y="2020824"/>
            <a:ext cx="329184" cy="329184"/>
          </a:xfrm>
          <a:prstGeom prst="rect">
            <a:avLst/>
          </a:prstGeom>
        </p:spPr>
      </p:pic>
      <p:pic>
        <p:nvPicPr>
          <p:cNvPr id="61" name="Picture 60" descr="e82ff16a045a60.png"/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5852160" y="2020824"/>
            <a:ext cx="329184" cy="329184"/>
          </a:xfrm>
          <a:prstGeom prst="rect">
            <a:avLst/>
          </a:prstGeom>
        </p:spPr>
      </p:pic>
      <p:pic>
        <p:nvPicPr>
          <p:cNvPr id="62" name="Picture 61" descr="242fd9407f50b6.png"/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6213348" y="2020824"/>
            <a:ext cx="329184" cy="329184"/>
          </a:xfrm>
          <a:prstGeom prst="rect">
            <a:avLst/>
          </a:prstGeom>
        </p:spPr>
      </p:pic>
      <p:pic>
        <p:nvPicPr>
          <p:cNvPr id="63" name="Picture 62" descr="83eb1a40ae665c.png"/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>
            <a:off x="6574536" y="2020824"/>
            <a:ext cx="329184" cy="329184"/>
          </a:xfrm>
          <a:prstGeom prst="rect">
            <a:avLst/>
          </a:prstGeom>
        </p:spPr>
      </p:pic>
      <p:pic>
        <p:nvPicPr>
          <p:cNvPr id="64" name="Picture 63" descr="14d7b8d3e9ffa9.png"/>
          <p:cNvPicPr>
            <a:picLocks noChangeAspect="1"/>
          </p:cNvPicPr>
          <p:nvPr/>
        </p:nvPicPr>
        <p:blipFill>
          <a:blip r:embed="rId58"/>
          <a:stretch>
            <a:fillRect/>
          </a:stretch>
        </p:blipFill>
        <p:spPr>
          <a:xfrm>
            <a:off x="6935724" y="2020824"/>
            <a:ext cx="329184" cy="329184"/>
          </a:xfrm>
          <a:prstGeom prst="rect">
            <a:avLst/>
          </a:prstGeom>
        </p:spPr>
      </p:pic>
      <p:pic>
        <p:nvPicPr>
          <p:cNvPr id="65" name="Picture 64" descr="5a06707379c34e.png"/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>
            <a:off x="7296912" y="2020824"/>
            <a:ext cx="329184" cy="329184"/>
          </a:xfrm>
          <a:prstGeom prst="rect">
            <a:avLst/>
          </a:prstGeom>
        </p:spPr>
      </p:pic>
      <p:pic>
        <p:nvPicPr>
          <p:cNvPr id="66" name="Picture 65" descr="212263bb71ab68.png"/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>
            <a:off x="7658100" y="2020824"/>
            <a:ext cx="329184" cy="329184"/>
          </a:xfrm>
          <a:prstGeom prst="rect">
            <a:avLst/>
          </a:prstGeom>
        </p:spPr>
      </p:pic>
      <p:sp>
        <p:nvSpPr>
          <p:cNvPr id="67" name="Rounded Rectangle 66"/>
          <p:cNvSpPr/>
          <p:nvPr/>
        </p:nvSpPr>
        <p:spPr>
          <a:xfrm>
            <a:off x="411480" y="2761488"/>
            <a:ext cx="8321040" cy="1609344"/>
          </a:xfrm>
          <a:prstGeom prst="roundRect">
            <a:avLst/>
          </a:prstGeom>
          <a:solidFill>
            <a:srgbClr val="FFFFFF"/>
          </a:solidFill>
          <a:ln>
            <a:solidFill>
              <a:srgbClr val="D9E2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548640" y="2834640"/>
            <a:ext cx="8046719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880" b="1">
                <a:solidFill>
                  <a:srgbClr val="1E2761"/>
                </a:solidFill>
                <a:latin typeface="Aptos"/>
              </a:rPr>
              <a:t>PREMIUM</a:t>
            </a:r>
          </a:p>
        </p:txBody>
      </p:sp>
      <p:pic>
        <p:nvPicPr>
          <p:cNvPr id="69" name="Picture 68" descr="b1d28f0a899570.png"/>
          <p:cNvPicPr>
            <a:picLocks noChangeAspect="1"/>
          </p:cNvPicPr>
          <p:nvPr/>
        </p:nvPicPr>
        <p:blipFill>
          <a:blip r:embed="rId61"/>
          <a:stretch>
            <a:fillRect/>
          </a:stretch>
        </p:blipFill>
        <p:spPr>
          <a:xfrm>
            <a:off x="1337310" y="3072384"/>
            <a:ext cx="329184" cy="329184"/>
          </a:xfrm>
          <a:prstGeom prst="rect">
            <a:avLst/>
          </a:prstGeom>
        </p:spPr>
      </p:pic>
      <p:pic>
        <p:nvPicPr>
          <p:cNvPr id="70" name="Picture 69" descr="bec64d31584c47.png"/>
          <p:cNvPicPr>
            <a:picLocks noChangeAspect="1"/>
          </p:cNvPicPr>
          <p:nvPr/>
        </p:nvPicPr>
        <p:blipFill>
          <a:blip r:embed="rId62"/>
          <a:stretch>
            <a:fillRect/>
          </a:stretch>
        </p:blipFill>
        <p:spPr>
          <a:xfrm>
            <a:off x="1698498" y="3072384"/>
            <a:ext cx="329184" cy="329184"/>
          </a:xfrm>
          <a:prstGeom prst="rect">
            <a:avLst/>
          </a:prstGeom>
        </p:spPr>
      </p:pic>
      <p:pic>
        <p:nvPicPr>
          <p:cNvPr id="71" name="Picture 70" descr="f47a06a8a39fd4.png"/>
          <p:cNvPicPr>
            <a:picLocks noChangeAspect="1"/>
          </p:cNvPicPr>
          <p:nvPr/>
        </p:nvPicPr>
        <p:blipFill>
          <a:blip r:embed="rId63"/>
          <a:stretch>
            <a:fillRect/>
          </a:stretch>
        </p:blipFill>
        <p:spPr>
          <a:xfrm>
            <a:off x="2059686" y="3072384"/>
            <a:ext cx="329184" cy="329184"/>
          </a:xfrm>
          <a:prstGeom prst="rect">
            <a:avLst/>
          </a:prstGeom>
        </p:spPr>
      </p:pic>
      <p:pic>
        <p:nvPicPr>
          <p:cNvPr id="72" name="Picture 71" descr="4a1951e865a268.png"/>
          <p:cNvPicPr>
            <a:picLocks noChangeAspect="1"/>
          </p:cNvPicPr>
          <p:nvPr/>
        </p:nvPicPr>
        <p:blipFill>
          <a:blip r:embed="rId64"/>
          <a:stretch>
            <a:fillRect/>
          </a:stretch>
        </p:blipFill>
        <p:spPr>
          <a:xfrm>
            <a:off x="2420874" y="3072384"/>
            <a:ext cx="329184" cy="329184"/>
          </a:xfrm>
          <a:prstGeom prst="rect">
            <a:avLst/>
          </a:prstGeom>
        </p:spPr>
      </p:pic>
      <p:pic>
        <p:nvPicPr>
          <p:cNvPr id="73" name="Picture 72" descr="c9d00a50a0af81.png"/>
          <p:cNvPicPr>
            <a:picLocks noChangeAspect="1"/>
          </p:cNvPicPr>
          <p:nvPr/>
        </p:nvPicPr>
        <p:blipFill>
          <a:blip r:embed="rId65"/>
          <a:stretch>
            <a:fillRect/>
          </a:stretch>
        </p:blipFill>
        <p:spPr>
          <a:xfrm>
            <a:off x="2782062" y="3072384"/>
            <a:ext cx="329184" cy="329184"/>
          </a:xfrm>
          <a:prstGeom prst="rect">
            <a:avLst/>
          </a:prstGeom>
        </p:spPr>
      </p:pic>
      <p:pic>
        <p:nvPicPr>
          <p:cNvPr id="74" name="Picture 73" descr="0f227b8364eb72.png"/>
          <p:cNvPicPr>
            <a:picLocks noChangeAspect="1"/>
          </p:cNvPicPr>
          <p:nvPr/>
        </p:nvPicPr>
        <p:blipFill>
          <a:blip r:embed="rId66"/>
          <a:stretch>
            <a:fillRect/>
          </a:stretch>
        </p:blipFill>
        <p:spPr>
          <a:xfrm>
            <a:off x="3143250" y="3072384"/>
            <a:ext cx="329184" cy="329184"/>
          </a:xfrm>
          <a:prstGeom prst="rect">
            <a:avLst/>
          </a:prstGeom>
        </p:spPr>
      </p:pic>
      <p:pic>
        <p:nvPicPr>
          <p:cNvPr id="75" name="Picture 74" descr="3b06f6bafc9b56.png"/>
          <p:cNvPicPr>
            <a:picLocks noChangeAspect="1"/>
          </p:cNvPicPr>
          <p:nvPr/>
        </p:nvPicPr>
        <p:blipFill>
          <a:blip r:embed="rId67"/>
          <a:stretch>
            <a:fillRect/>
          </a:stretch>
        </p:blipFill>
        <p:spPr>
          <a:xfrm>
            <a:off x="3504438" y="3072384"/>
            <a:ext cx="329184" cy="329184"/>
          </a:xfrm>
          <a:prstGeom prst="rect">
            <a:avLst/>
          </a:prstGeom>
        </p:spPr>
      </p:pic>
      <p:pic>
        <p:nvPicPr>
          <p:cNvPr id="76" name="Picture 75" descr="a9c6a17d22ef43.png"/>
          <p:cNvPicPr>
            <a:picLocks noChangeAspect="1"/>
          </p:cNvPicPr>
          <p:nvPr/>
        </p:nvPicPr>
        <p:blipFill>
          <a:blip r:embed="rId68"/>
          <a:stretch>
            <a:fillRect/>
          </a:stretch>
        </p:blipFill>
        <p:spPr>
          <a:xfrm>
            <a:off x="3865626" y="3072384"/>
            <a:ext cx="329184" cy="329184"/>
          </a:xfrm>
          <a:prstGeom prst="rect">
            <a:avLst/>
          </a:prstGeom>
        </p:spPr>
      </p:pic>
      <p:pic>
        <p:nvPicPr>
          <p:cNvPr id="77" name="Picture 76" descr="87eab4ecf4dcfe.png"/>
          <p:cNvPicPr>
            <a:picLocks noChangeAspect="1"/>
          </p:cNvPicPr>
          <p:nvPr/>
        </p:nvPicPr>
        <p:blipFill>
          <a:blip r:embed="rId69"/>
          <a:stretch>
            <a:fillRect/>
          </a:stretch>
        </p:blipFill>
        <p:spPr>
          <a:xfrm>
            <a:off x="4226814" y="3072384"/>
            <a:ext cx="329184" cy="329184"/>
          </a:xfrm>
          <a:prstGeom prst="rect">
            <a:avLst/>
          </a:prstGeom>
        </p:spPr>
      </p:pic>
      <p:pic>
        <p:nvPicPr>
          <p:cNvPr id="78" name="Picture 77" descr="39caa7f6a397a2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588002" y="3072384"/>
            <a:ext cx="329184" cy="329184"/>
          </a:xfrm>
          <a:prstGeom prst="rect">
            <a:avLst/>
          </a:prstGeom>
        </p:spPr>
      </p:pic>
      <p:pic>
        <p:nvPicPr>
          <p:cNvPr id="79" name="Picture 78" descr="dc2c4f7bb77678.png"/>
          <p:cNvPicPr>
            <a:picLocks noChangeAspect="1"/>
          </p:cNvPicPr>
          <p:nvPr/>
        </p:nvPicPr>
        <p:blipFill>
          <a:blip r:embed="rId70"/>
          <a:stretch>
            <a:fillRect/>
          </a:stretch>
        </p:blipFill>
        <p:spPr>
          <a:xfrm>
            <a:off x="4949190" y="3072384"/>
            <a:ext cx="329184" cy="329184"/>
          </a:xfrm>
          <a:prstGeom prst="rect">
            <a:avLst/>
          </a:prstGeom>
        </p:spPr>
      </p:pic>
      <p:pic>
        <p:nvPicPr>
          <p:cNvPr id="80" name="Picture 79" descr="10b66ac3ba207e.png"/>
          <p:cNvPicPr>
            <a:picLocks noChangeAspect="1"/>
          </p:cNvPicPr>
          <p:nvPr/>
        </p:nvPicPr>
        <p:blipFill>
          <a:blip r:embed="rId71"/>
          <a:stretch>
            <a:fillRect/>
          </a:stretch>
        </p:blipFill>
        <p:spPr>
          <a:xfrm>
            <a:off x="5310378" y="3072384"/>
            <a:ext cx="329184" cy="329184"/>
          </a:xfrm>
          <a:prstGeom prst="rect">
            <a:avLst/>
          </a:prstGeom>
        </p:spPr>
      </p:pic>
      <p:pic>
        <p:nvPicPr>
          <p:cNvPr id="81" name="Picture 80" descr="8665334102e0d7.png"/>
          <p:cNvPicPr>
            <a:picLocks noChangeAspect="1"/>
          </p:cNvPicPr>
          <p:nvPr/>
        </p:nvPicPr>
        <p:blipFill>
          <a:blip r:embed="rId72"/>
          <a:stretch>
            <a:fillRect/>
          </a:stretch>
        </p:blipFill>
        <p:spPr>
          <a:xfrm>
            <a:off x="5671566" y="3072384"/>
            <a:ext cx="329184" cy="329184"/>
          </a:xfrm>
          <a:prstGeom prst="rect">
            <a:avLst/>
          </a:prstGeom>
        </p:spPr>
      </p:pic>
      <p:pic>
        <p:nvPicPr>
          <p:cNvPr id="82" name="Picture 81" descr="6ea8427724a337.png"/>
          <p:cNvPicPr>
            <a:picLocks noChangeAspect="1"/>
          </p:cNvPicPr>
          <p:nvPr/>
        </p:nvPicPr>
        <p:blipFill>
          <a:blip r:embed="rId73"/>
          <a:stretch>
            <a:fillRect/>
          </a:stretch>
        </p:blipFill>
        <p:spPr>
          <a:xfrm>
            <a:off x="6032754" y="3072384"/>
            <a:ext cx="329184" cy="329184"/>
          </a:xfrm>
          <a:prstGeom prst="rect">
            <a:avLst/>
          </a:prstGeom>
        </p:spPr>
      </p:pic>
      <p:pic>
        <p:nvPicPr>
          <p:cNvPr id="83" name="Picture 82" descr="e0a50b41a2ae99.png"/>
          <p:cNvPicPr>
            <a:picLocks noChangeAspect="1"/>
          </p:cNvPicPr>
          <p:nvPr/>
        </p:nvPicPr>
        <p:blipFill>
          <a:blip r:embed="rId74"/>
          <a:stretch>
            <a:fillRect/>
          </a:stretch>
        </p:blipFill>
        <p:spPr>
          <a:xfrm>
            <a:off x="6393942" y="3072384"/>
            <a:ext cx="329184" cy="329184"/>
          </a:xfrm>
          <a:prstGeom prst="rect">
            <a:avLst/>
          </a:prstGeom>
        </p:spPr>
      </p:pic>
      <p:pic>
        <p:nvPicPr>
          <p:cNvPr id="84" name="Picture 83" descr="9f342d053b1cb0.png"/>
          <p:cNvPicPr>
            <a:picLocks noChangeAspect="1"/>
          </p:cNvPicPr>
          <p:nvPr/>
        </p:nvPicPr>
        <p:blipFill>
          <a:blip r:embed="rId75"/>
          <a:stretch>
            <a:fillRect/>
          </a:stretch>
        </p:blipFill>
        <p:spPr>
          <a:xfrm>
            <a:off x="6755130" y="3072384"/>
            <a:ext cx="329184" cy="329184"/>
          </a:xfrm>
          <a:prstGeom prst="rect">
            <a:avLst/>
          </a:prstGeom>
        </p:spPr>
      </p:pic>
      <p:pic>
        <p:nvPicPr>
          <p:cNvPr id="85" name="Picture 84" descr="bc43ef3944c0c9.png"/>
          <p:cNvPicPr>
            <a:picLocks noChangeAspect="1"/>
          </p:cNvPicPr>
          <p:nvPr/>
        </p:nvPicPr>
        <p:blipFill>
          <a:blip r:embed="rId76"/>
          <a:stretch>
            <a:fillRect/>
          </a:stretch>
        </p:blipFill>
        <p:spPr>
          <a:xfrm>
            <a:off x="7116318" y="3072384"/>
            <a:ext cx="329184" cy="329184"/>
          </a:xfrm>
          <a:prstGeom prst="rect">
            <a:avLst/>
          </a:prstGeom>
        </p:spPr>
      </p:pic>
      <p:pic>
        <p:nvPicPr>
          <p:cNvPr id="86" name="Picture 85" descr="1b4a9d78eb2468.png"/>
          <p:cNvPicPr>
            <a:picLocks noChangeAspect="1"/>
          </p:cNvPicPr>
          <p:nvPr/>
        </p:nvPicPr>
        <p:blipFill>
          <a:blip r:embed="rId77"/>
          <a:stretch>
            <a:fillRect/>
          </a:stretch>
        </p:blipFill>
        <p:spPr>
          <a:xfrm>
            <a:off x="7477506" y="3072384"/>
            <a:ext cx="329184" cy="329184"/>
          </a:xfrm>
          <a:prstGeom prst="rect">
            <a:avLst/>
          </a:prstGeom>
        </p:spPr>
      </p:pic>
      <p:pic>
        <p:nvPicPr>
          <p:cNvPr id="87" name="Picture 86" descr="49a17dbc9c4834.png"/>
          <p:cNvPicPr>
            <a:picLocks noChangeAspect="1"/>
          </p:cNvPicPr>
          <p:nvPr/>
        </p:nvPicPr>
        <p:blipFill>
          <a:blip r:embed="rId78"/>
          <a:stretch>
            <a:fillRect/>
          </a:stretch>
        </p:blipFill>
        <p:spPr>
          <a:xfrm>
            <a:off x="1337310" y="3433572"/>
            <a:ext cx="329184" cy="329184"/>
          </a:xfrm>
          <a:prstGeom prst="rect">
            <a:avLst/>
          </a:prstGeom>
        </p:spPr>
      </p:pic>
      <p:pic>
        <p:nvPicPr>
          <p:cNvPr id="88" name="Picture 87" descr="27dfc79f2b4f9f.png"/>
          <p:cNvPicPr>
            <a:picLocks noChangeAspect="1"/>
          </p:cNvPicPr>
          <p:nvPr/>
        </p:nvPicPr>
        <p:blipFill>
          <a:blip r:embed="rId79"/>
          <a:stretch>
            <a:fillRect/>
          </a:stretch>
        </p:blipFill>
        <p:spPr>
          <a:xfrm>
            <a:off x="1698498" y="3433572"/>
            <a:ext cx="329184" cy="329184"/>
          </a:xfrm>
          <a:prstGeom prst="rect">
            <a:avLst/>
          </a:prstGeom>
        </p:spPr>
      </p:pic>
      <p:pic>
        <p:nvPicPr>
          <p:cNvPr id="89" name="Picture 88" descr="42785a6849d3d1.png"/>
          <p:cNvPicPr>
            <a:picLocks noChangeAspect="1"/>
          </p:cNvPicPr>
          <p:nvPr/>
        </p:nvPicPr>
        <p:blipFill>
          <a:blip r:embed="rId80"/>
          <a:stretch>
            <a:fillRect/>
          </a:stretch>
        </p:blipFill>
        <p:spPr>
          <a:xfrm>
            <a:off x="2059686" y="3433572"/>
            <a:ext cx="329184" cy="329184"/>
          </a:xfrm>
          <a:prstGeom prst="rect">
            <a:avLst/>
          </a:prstGeom>
        </p:spPr>
      </p:pic>
      <p:pic>
        <p:nvPicPr>
          <p:cNvPr id="90" name="Picture 89" descr="48237cf429b70e.png"/>
          <p:cNvPicPr>
            <a:picLocks noChangeAspect="1"/>
          </p:cNvPicPr>
          <p:nvPr/>
        </p:nvPicPr>
        <p:blipFill>
          <a:blip r:embed="rId81"/>
          <a:stretch>
            <a:fillRect/>
          </a:stretch>
        </p:blipFill>
        <p:spPr>
          <a:xfrm>
            <a:off x="2420874" y="3433572"/>
            <a:ext cx="329184" cy="329184"/>
          </a:xfrm>
          <a:prstGeom prst="rect">
            <a:avLst/>
          </a:prstGeom>
        </p:spPr>
      </p:pic>
      <p:pic>
        <p:nvPicPr>
          <p:cNvPr id="91" name="Picture 90" descr="2af782c34a890c.png"/>
          <p:cNvPicPr>
            <a:picLocks noChangeAspect="1"/>
          </p:cNvPicPr>
          <p:nvPr/>
        </p:nvPicPr>
        <p:blipFill>
          <a:blip r:embed="rId82"/>
          <a:stretch>
            <a:fillRect/>
          </a:stretch>
        </p:blipFill>
        <p:spPr>
          <a:xfrm>
            <a:off x="2782062" y="3433572"/>
            <a:ext cx="329184" cy="329184"/>
          </a:xfrm>
          <a:prstGeom prst="rect">
            <a:avLst/>
          </a:prstGeom>
        </p:spPr>
      </p:pic>
      <p:pic>
        <p:nvPicPr>
          <p:cNvPr id="92" name="Picture 91" descr="0a77b2cdf53e3b.png"/>
          <p:cNvPicPr>
            <a:picLocks noChangeAspect="1"/>
          </p:cNvPicPr>
          <p:nvPr/>
        </p:nvPicPr>
        <p:blipFill>
          <a:blip r:embed="rId83"/>
          <a:stretch>
            <a:fillRect/>
          </a:stretch>
        </p:blipFill>
        <p:spPr>
          <a:xfrm>
            <a:off x="3143250" y="3433572"/>
            <a:ext cx="329184" cy="329184"/>
          </a:xfrm>
          <a:prstGeom prst="rect">
            <a:avLst/>
          </a:prstGeom>
        </p:spPr>
      </p:pic>
      <p:pic>
        <p:nvPicPr>
          <p:cNvPr id="93" name="Picture 92" descr="5cac535b4316bc.png"/>
          <p:cNvPicPr>
            <a:picLocks noChangeAspect="1"/>
          </p:cNvPicPr>
          <p:nvPr/>
        </p:nvPicPr>
        <p:blipFill>
          <a:blip r:embed="rId84"/>
          <a:stretch>
            <a:fillRect/>
          </a:stretch>
        </p:blipFill>
        <p:spPr>
          <a:xfrm>
            <a:off x="3504438" y="3433572"/>
            <a:ext cx="329184" cy="329184"/>
          </a:xfrm>
          <a:prstGeom prst="rect">
            <a:avLst/>
          </a:prstGeom>
        </p:spPr>
      </p:pic>
      <p:pic>
        <p:nvPicPr>
          <p:cNvPr id="94" name="Picture 93" descr="d98638167aa827.png"/>
          <p:cNvPicPr>
            <a:picLocks noChangeAspect="1"/>
          </p:cNvPicPr>
          <p:nvPr/>
        </p:nvPicPr>
        <p:blipFill>
          <a:blip r:embed="rId85"/>
          <a:stretch>
            <a:fillRect/>
          </a:stretch>
        </p:blipFill>
        <p:spPr>
          <a:xfrm>
            <a:off x="3865626" y="3433572"/>
            <a:ext cx="329184" cy="329184"/>
          </a:xfrm>
          <a:prstGeom prst="rect">
            <a:avLst/>
          </a:prstGeom>
        </p:spPr>
      </p:pic>
      <p:pic>
        <p:nvPicPr>
          <p:cNvPr id="95" name="Picture 94" descr="f43a90281212e1.png"/>
          <p:cNvPicPr>
            <a:picLocks noChangeAspect="1"/>
          </p:cNvPicPr>
          <p:nvPr/>
        </p:nvPicPr>
        <p:blipFill>
          <a:blip r:embed="rId86"/>
          <a:stretch>
            <a:fillRect/>
          </a:stretch>
        </p:blipFill>
        <p:spPr>
          <a:xfrm>
            <a:off x="4226814" y="3433572"/>
            <a:ext cx="329184" cy="329184"/>
          </a:xfrm>
          <a:prstGeom prst="rect">
            <a:avLst/>
          </a:prstGeom>
        </p:spPr>
      </p:pic>
      <p:pic>
        <p:nvPicPr>
          <p:cNvPr id="96" name="Picture 95" descr="bf68a99cf80514.png"/>
          <p:cNvPicPr>
            <a:picLocks noChangeAspect="1"/>
          </p:cNvPicPr>
          <p:nvPr/>
        </p:nvPicPr>
        <p:blipFill>
          <a:blip r:embed="rId87"/>
          <a:stretch>
            <a:fillRect/>
          </a:stretch>
        </p:blipFill>
        <p:spPr>
          <a:xfrm>
            <a:off x="4588002" y="3433572"/>
            <a:ext cx="329184" cy="329184"/>
          </a:xfrm>
          <a:prstGeom prst="rect">
            <a:avLst/>
          </a:prstGeom>
        </p:spPr>
      </p:pic>
      <p:pic>
        <p:nvPicPr>
          <p:cNvPr id="97" name="Picture 96" descr="6846cd793bcbc0.png"/>
          <p:cNvPicPr>
            <a:picLocks noChangeAspect="1"/>
          </p:cNvPicPr>
          <p:nvPr/>
        </p:nvPicPr>
        <p:blipFill>
          <a:blip r:embed="rId88"/>
          <a:stretch>
            <a:fillRect/>
          </a:stretch>
        </p:blipFill>
        <p:spPr>
          <a:xfrm>
            <a:off x="4949190" y="3433572"/>
            <a:ext cx="329184" cy="329184"/>
          </a:xfrm>
          <a:prstGeom prst="rect">
            <a:avLst/>
          </a:prstGeom>
        </p:spPr>
      </p:pic>
      <p:pic>
        <p:nvPicPr>
          <p:cNvPr id="98" name="Picture 97" descr="0b67be0062c603.png"/>
          <p:cNvPicPr>
            <a:picLocks noChangeAspect="1"/>
          </p:cNvPicPr>
          <p:nvPr/>
        </p:nvPicPr>
        <p:blipFill>
          <a:blip r:embed="rId89"/>
          <a:stretch>
            <a:fillRect/>
          </a:stretch>
        </p:blipFill>
        <p:spPr>
          <a:xfrm>
            <a:off x="5310378" y="3433572"/>
            <a:ext cx="329184" cy="329184"/>
          </a:xfrm>
          <a:prstGeom prst="rect">
            <a:avLst/>
          </a:prstGeom>
        </p:spPr>
      </p:pic>
      <p:pic>
        <p:nvPicPr>
          <p:cNvPr id="99" name="Picture 98" descr="d0689d3dcac31e.png"/>
          <p:cNvPicPr>
            <a:picLocks noChangeAspect="1"/>
          </p:cNvPicPr>
          <p:nvPr/>
        </p:nvPicPr>
        <p:blipFill>
          <a:blip r:embed="rId90"/>
          <a:stretch>
            <a:fillRect/>
          </a:stretch>
        </p:blipFill>
        <p:spPr>
          <a:xfrm>
            <a:off x="5671566" y="3433572"/>
            <a:ext cx="329184" cy="329184"/>
          </a:xfrm>
          <a:prstGeom prst="rect">
            <a:avLst/>
          </a:prstGeom>
        </p:spPr>
      </p:pic>
      <p:pic>
        <p:nvPicPr>
          <p:cNvPr id="100" name="Picture 99" descr="e645bd146318d7.png"/>
          <p:cNvPicPr>
            <a:picLocks noChangeAspect="1"/>
          </p:cNvPicPr>
          <p:nvPr/>
        </p:nvPicPr>
        <p:blipFill>
          <a:blip r:embed="rId91"/>
          <a:stretch>
            <a:fillRect/>
          </a:stretch>
        </p:blipFill>
        <p:spPr>
          <a:xfrm>
            <a:off x="6032754" y="3433572"/>
            <a:ext cx="329184" cy="329184"/>
          </a:xfrm>
          <a:prstGeom prst="rect">
            <a:avLst/>
          </a:prstGeom>
        </p:spPr>
      </p:pic>
      <p:pic>
        <p:nvPicPr>
          <p:cNvPr id="101" name="Picture 100" descr="c347ccc2f1b8e8.png"/>
          <p:cNvPicPr>
            <a:picLocks noChangeAspect="1"/>
          </p:cNvPicPr>
          <p:nvPr/>
        </p:nvPicPr>
        <p:blipFill>
          <a:blip r:embed="rId92"/>
          <a:stretch>
            <a:fillRect/>
          </a:stretch>
        </p:blipFill>
        <p:spPr>
          <a:xfrm>
            <a:off x="6393942" y="3433572"/>
            <a:ext cx="329184" cy="329184"/>
          </a:xfrm>
          <a:prstGeom prst="rect">
            <a:avLst/>
          </a:prstGeom>
        </p:spPr>
      </p:pic>
      <p:pic>
        <p:nvPicPr>
          <p:cNvPr id="102" name="Picture 101" descr="775618c3d0fcf5.png"/>
          <p:cNvPicPr>
            <a:picLocks noChangeAspect="1"/>
          </p:cNvPicPr>
          <p:nvPr/>
        </p:nvPicPr>
        <p:blipFill>
          <a:blip r:embed="rId93"/>
          <a:stretch>
            <a:fillRect/>
          </a:stretch>
        </p:blipFill>
        <p:spPr>
          <a:xfrm>
            <a:off x="6755130" y="3433572"/>
            <a:ext cx="329184" cy="329184"/>
          </a:xfrm>
          <a:prstGeom prst="rect">
            <a:avLst/>
          </a:prstGeom>
        </p:spPr>
      </p:pic>
      <p:pic>
        <p:nvPicPr>
          <p:cNvPr id="103" name="Picture 102" descr="37f5281a5a4713.png"/>
          <p:cNvPicPr>
            <a:picLocks noChangeAspect="1"/>
          </p:cNvPicPr>
          <p:nvPr/>
        </p:nvPicPr>
        <p:blipFill>
          <a:blip r:embed="rId94"/>
          <a:stretch>
            <a:fillRect/>
          </a:stretch>
        </p:blipFill>
        <p:spPr>
          <a:xfrm>
            <a:off x="7116318" y="3433572"/>
            <a:ext cx="329184" cy="329184"/>
          </a:xfrm>
          <a:prstGeom prst="rect">
            <a:avLst/>
          </a:prstGeom>
        </p:spPr>
      </p:pic>
      <p:pic>
        <p:nvPicPr>
          <p:cNvPr id="104" name="Picture 103" descr="2b7f1c28c881fe.png"/>
          <p:cNvPicPr>
            <a:picLocks noChangeAspect="1"/>
          </p:cNvPicPr>
          <p:nvPr/>
        </p:nvPicPr>
        <p:blipFill>
          <a:blip r:embed="rId95"/>
          <a:stretch>
            <a:fillRect/>
          </a:stretch>
        </p:blipFill>
        <p:spPr>
          <a:xfrm>
            <a:off x="7477506" y="3433572"/>
            <a:ext cx="329184" cy="329184"/>
          </a:xfrm>
          <a:prstGeom prst="rect">
            <a:avLst/>
          </a:prstGeom>
        </p:spPr>
      </p:pic>
      <p:pic>
        <p:nvPicPr>
          <p:cNvPr id="105" name="Picture 104" descr="eadce03ebd9e53.png"/>
          <p:cNvPicPr>
            <a:picLocks noChangeAspect="1"/>
          </p:cNvPicPr>
          <p:nvPr/>
        </p:nvPicPr>
        <p:blipFill>
          <a:blip r:embed="rId96"/>
          <a:stretch>
            <a:fillRect/>
          </a:stretch>
        </p:blipFill>
        <p:spPr>
          <a:xfrm>
            <a:off x="1337310" y="3794760"/>
            <a:ext cx="329184" cy="329184"/>
          </a:xfrm>
          <a:prstGeom prst="rect">
            <a:avLst/>
          </a:prstGeom>
        </p:spPr>
      </p:pic>
      <p:pic>
        <p:nvPicPr>
          <p:cNvPr id="106" name="Picture 105" descr="5695702bc920b5.png"/>
          <p:cNvPicPr>
            <a:picLocks noChangeAspect="1"/>
          </p:cNvPicPr>
          <p:nvPr/>
        </p:nvPicPr>
        <p:blipFill>
          <a:blip r:embed="rId97"/>
          <a:stretch>
            <a:fillRect/>
          </a:stretch>
        </p:blipFill>
        <p:spPr>
          <a:xfrm>
            <a:off x="1698498" y="3794760"/>
            <a:ext cx="329184" cy="329184"/>
          </a:xfrm>
          <a:prstGeom prst="rect">
            <a:avLst/>
          </a:prstGeom>
        </p:spPr>
      </p:pic>
      <p:pic>
        <p:nvPicPr>
          <p:cNvPr id="107" name="Picture 106" descr="c8d0b81b7a83ca.png"/>
          <p:cNvPicPr>
            <a:picLocks noChangeAspect="1"/>
          </p:cNvPicPr>
          <p:nvPr/>
        </p:nvPicPr>
        <p:blipFill>
          <a:blip r:embed="rId98"/>
          <a:stretch>
            <a:fillRect/>
          </a:stretch>
        </p:blipFill>
        <p:spPr>
          <a:xfrm>
            <a:off x="2059686" y="3794760"/>
            <a:ext cx="329184" cy="329184"/>
          </a:xfrm>
          <a:prstGeom prst="rect">
            <a:avLst/>
          </a:prstGeom>
        </p:spPr>
      </p:pic>
      <p:pic>
        <p:nvPicPr>
          <p:cNvPr id="108" name="Picture 107" descr="8196cb35ce266d.png"/>
          <p:cNvPicPr>
            <a:picLocks noChangeAspect="1"/>
          </p:cNvPicPr>
          <p:nvPr/>
        </p:nvPicPr>
        <p:blipFill>
          <a:blip r:embed="rId99"/>
          <a:stretch>
            <a:fillRect/>
          </a:stretch>
        </p:blipFill>
        <p:spPr>
          <a:xfrm>
            <a:off x="2420874" y="3794760"/>
            <a:ext cx="329184" cy="329184"/>
          </a:xfrm>
          <a:prstGeom prst="rect">
            <a:avLst/>
          </a:prstGeom>
        </p:spPr>
      </p:pic>
      <p:pic>
        <p:nvPicPr>
          <p:cNvPr id="109" name="Picture 108" descr="f2a7012085d60d.png"/>
          <p:cNvPicPr>
            <a:picLocks noChangeAspect="1"/>
          </p:cNvPicPr>
          <p:nvPr/>
        </p:nvPicPr>
        <p:blipFill>
          <a:blip r:embed="rId100"/>
          <a:stretch>
            <a:fillRect/>
          </a:stretch>
        </p:blipFill>
        <p:spPr>
          <a:xfrm>
            <a:off x="2782062" y="3794760"/>
            <a:ext cx="329184" cy="329184"/>
          </a:xfrm>
          <a:prstGeom prst="rect">
            <a:avLst/>
          </a:prstGeom>
        </p:spPr>
      </p:pic>
      <p:pic>
        <p:nvPicPr>
          <p:cNvPr id="110" name="Picture 109" descr="db689b1a421e02.png"/>
          <p:cNvPicPr>
            <a:picLocks noChangeAspect="1"/>
          </p:cNvPicPr>
          <p:nvPr/>
        </p:nvPicPr>
        <p:blipFill>
          <a:blip r:embed="rId101"/>
          <a:stretch>
            <a:fillRect/>
          </a:stretch>
        </p:blipFill>
        <p:spPr>
          <a:xfrm>
            <a:off x="3143250" y="3794760"/>
            <a:ext cx="329184" cy="329184"/>
          </a:xfrm>
          <a:prstGeom prst="rect">
            <a:avLst/>
          </a:prstGeom>
        </p:spPr>
      </p:pic>
      <p:pic>
        <p:nvPicPr>
          <p:cNvPr id="111" name="Picture 110" descr="7abd0e02924324.png"/>
          <p:cNvPicPr>
            <a:picLocks noChangeAspect="1"/>
          </p:cNvPicPr>
          <p:nvPr/>
        </p:nvPicPr>
        <p:blipFill>
          <a:blip r:embed="rId102"/>
          <a:stretch>
            <a:fillRect/>
          </a:stretch>
        </p:blipFill>
        <p:spPr>
          <a:xfrm>
            <a:off x="3504438" y="3794760"/>
            <a:ext cx="329184" cy="329184"/>
          </a:xfrm>
          <a:prstGeom prst="rect">
            <a:avLst/>
          </a:prstGeom>
        </p:spPr>
      </p:pic>
      <p:pic>
        <p:nvPicPr>
          <p:cNvPr id="112" name="Picture 111" descr="9ea688ef1daa93.png"/>
          <p:cNvPicPr>
            <a:picLocks noChangeAspect="1"/>
          </p:cNvPicPr>
          <p:nvPr/>
        </p:nvPicPr>
        <p:blipFill>
          <a:blip r:embed="rId103"/>
          <a:stretch>
            <a:fillRect/>
          </a:stretch>
        </p:blipFill>
        <p:spPr>
          <a:xfrm>
            <a:off x="3865626" y="3794760"/>
            <a:ext cx="329184" cy="329184"/>
          </a:xfrm>
          <a:prstGeom prst="rect">
            <a:avLst/>
          </a:prstGeom>
        </p:spPr>
      </p:pic>
      <p:pic>
        <p:nvPicPr>
          <p:cNvPr id="113" name="Picture 112" descr="df9ea22f69058c.png"/>
          <p:cNvPicPr>
            <a:picLocks noChangeAspect="1"/>
          </p:cNvPicPr>
          <p:nvPr/>
        </p:nvPicPr>
        <p:blipFill>
          <a:blip r:embed="rId104"/>
          <a:stretch>
            <a:fillRect/>
          </a:stretch>
        </p:blipFill>
        <p:spPr>
          <a:xfrm>
            <a:off x="4226814" y="3794760"/>
            <a:ext cx="329184" cy="329184"/>
          </a:xfrm>
          <a:prstGeom prst="rect">
            <a:avLst/>
          </a:prstGeom>
        </p:spPr>
      </p:pic>
      <p:pic>
        <p:nvPicPr>
          <p:cNvPr id="114" name="Picture 113" descr="3d43943254b425.png"/>
          <p:cNvPicPr>
            <a:picLocks noChangeAspect="1"/>
          </p:cNvPicPr>
          <p:nvPr/>
        </p:nvPicPr>
        <p:blipFill>
          <a:blip r:embed="rId105"/>
          <a:stretch>
            <a:fillRect/>
          </a:stretch>
        </p:blipFill>
        <p:spPr>
          <a:xfrm>
            <a:off x="4588002" y="3794760"/>
            <a:ext cx="329184" cy="329184"/>
          </a:xfrm>
          <a:prstGeom prst="rect">
            <a:avLst/>
          </a:prstGeom>
        </p:spPr>
      </p:pic>
      <p:pic>
        <p:nvPicPr>
          <p:cNvPr id="115" name="Picture 114" descr="e7dfd7c53b3e8b.png"/>
          <p:cNvPicPr>
            <a:picLocks noChangeAspect="1"/>
          </p:cNvPicPr>
          <p:nvPr/>
        </p:nvPicPr>
        <p:blipFill>
          <a:blip r:embed="rId106"/>
          <a:stretch>
            <a:fillRect/>
          </a:stretch>
        </p:blipFill>
        <p:spPr>
          <a:xfrm>
            <a:off x="4949190" y="3794760"/>
            <a:ext cx="329184" cy="329184"/>
          </a:xfrm>
          <a:prstGeom prst="rect">
            <a:avLst/>
          </a:prstGeom>
        </p:spPr>
      </p:pic>
      <p:pic>
        <p:nvPicPr>
          <p:cNvPr id="116" name="Picture 115" descr="e5a7f786509a87.png"/>
          <p:cNvPicPr>
            <a:picLocks noChangeAspect="1"/>
          </p:cNvPicPr>
          <p:nvPr/>
        </p:nvPicPr>
        <p:blipFill>
          <a:blip r:embed="rId107"/>
          <a:stretch>
            <a:fillRect/>
          </a:stretch>
        </p:blipFill>
        <p:spPr>
          <a:xfrm>
            <a:off x="5310378" y="3794760"/>
            <a:ext cx="329184" cy="329184"/>
          </a:xfrm>
          <a:prstGeom prst="rect">
            <a:avLst/>
          </a:prstGeom>
        </p:spPr>
      </p:pic>
      <p:pic>
        <p:nvPicPr>
          <p:cNvPr id="117" name="Picture 116" descr="e539effda0539b.png"/>
          <p:cNvPicPr>
            <a:picLocks noChangeAspect="1"/>
          </p:cNvPicPr>
          <p:nvPr/>
        </p:nvPicPr>
        <p:blipFill>
          <a:blip r:embed="rId108"/>
          <a:stretch>
            <a:fillRect/>
          </a:stretch>
        </p:blipFill>
        <p:spPr>
          <a:xfrm>
            <a:off x="5671566" y="3794760"/>
            <a:ext cx="329184" cy="329184"/>
          </a:xfrm>
          <a:prstGeom prst="rect">
            <a:avLst/>
          </a:prstGeom>
        </p:spPr>
      </p:pic>
      <p:pic>
        <p:nvPicPr>
          <p:cNvPr id="118" name="Picture 117" descr="442d5cff7d3a47.png"/>
          <p:cNvPicPr>
            <a:picLocks noChangeAspect="1"/>
          </p:cNvPicPr>
          <p:nvPr/>
        </p:nvPicPr>
        <p:blipFill>
          <a:blip r:embed="rId109"/>
          <a:stretch>
            <a:fillRect/>
          </a:stretch>
        </p:blipFill>
        <p:spPr>
          <a:xfrm>
            <a:off x="6032754" y="3794760"/>
            <a:ext cx="329184" cy="329184"/>
          </a:xfrm>
          <a:prstGeom prst="rect">
            <a:avLst/>
          </a:prstGeom>
        </p:spPr>
      </p:pic>
      <p:pic>
        <p:nvPicPr>
          <p:cNvPr id="119" name="Picture 118" descr="44d7d119fa678d.png"/>
          <p:cNvPicPr>
            <a:picLocks noChangeAspect="1"/>
          </p:cNvPicPr>
          <p:nvPr/>
        </p:nvPicPr>
        <p:blipFill>
          <a:blip r:embed="rId110"/>
          <a:stretch>
            <a:fillRect/>
          </a:stretch>
        </p:blipFill>
        <p:spPr>
          <a:xfrm>
            <a:off x="6393942" y="3794760"/>
            <a:ext cx="329184" cy="329184"/>
          </a:xfrm>
          <a:prstGeom prst="rect">
            <a:avLst/>
          </a:prstGeom>
        </p:spPr>
      </p:pic>
      <p:pic>
        <p:nvPicPr>
          <p:cNvPr id="120" name="Picture 119" descr="ff30f1fc5baabc.png"/>
          <p:cNvPicPr>
            <a:picLocks noChangeAspect="1"/>
          </p:cNvPicPr>
          <p:nvPr/>
        </p:nvPicPr>
        <p:blipFill>
          <a:blip r:embed="rId111"/>
          <a:stretch>
            <a:fillRect/>
          </a:stretch>
        </p:blipFill>
        <p:spPr>
          <a:xfrm>
            <a:off x="6755130" y="3794760"/>
            <a:ext cx="329184" cy="329184"/>
          </a:xfrm>
          <a:prstGeom prst="rect">
            <a:avLst/>
          </a:prstGeom>
        </p:spPr>
      </p:pic>
      <p:pic>
        <p:nvPicPr>
          <p:cNvPr id="121" name="Picture 120" descr="58966b394675b2.png"/>
          <p:cNvPicPr>
            <a:picLocks noChangeAspect="1"/>
          </p:cNvPicPr>
          <p:nvPr/>
        </p:nvPicPr>
        <p:blipFill>
          <a:blip r:embed="rId112"/>
          <a:stretch>
            <a:fillRect/>
          </a:stretch>
        </p:blipFill>
        <p:spPr>
          <a:xfrm>
            <a:off x="7116318" y="3794760"/>
            <a:ext cx="329184" cy="329184"/>
          </a:xfrm>
          <a:prstGeom prst="rect">
            <a:avLst/>
          </a:prstGeom>
        </p:spPr>
      </p:pic>
      <p:pic>
        <p:nvPicPr>
          <p:cNvPr id="122" name="Picture 121" descr="a4267455332eab.png"/>
          <p:cNvPicPr>
            <a:picLocks noChangeAspect="1"/>
          </p:cNvPicPr>
          <p:nvPr/>
        </p:nvPicPr>
        <p:blipFill>
          <a:blip r:embed="rId113"/>
          <a:stretch>
            <a:fillRect/>
          </a:stretch>
        </p:blipFill>
        <p:spPr>
          <a:xfrm>
            <a:off x="7477506" y="3794760"/>
            <a:ext cx="329184" cy="329184"/>
          </a:xfrm>
          <a:prstGeom prst="rect">
            <a:avLst/>
          </a:prstGeom>
        </p:spPr>
      </p:pic>
      <p:sp>
        <p:nvSpPr>
          <p:cNvPr id="123" name="Rectangle 122"/>
          <p:cNvSpPr/>
          <p:nvPr/>
        </p:nvSpPr>
        <p:spPr>
          <a:xfrm>
            <a:off x="0" y="4663440"/>
            <a:ext cx="9144000" cy="484632"/>
          </a:xfrm>
          <a:prstGeom prst="rect">
            <a:avLst/>
          </a:prstGeom>
          <a:solidFill>
            <a:srgbClr val="364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4" name="TextBox 123"/>
          <p:cNvSpPr txBox="1"/>
          <p:nvPr/>
        </p:nvSpPr>
        <p:spPr>
          <a:xfrm>
            <a:off x="502920" y="4800600"/>
            <a:ext cx="31089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150" b="1">
                <a:solidFill>
                  <a:srgbClr val="FFFFFF"/>
                </a:solidFill>
                <a:latin typeface="Aptos"/>
              </a:rPr>
              <a:t>Total Standard: 62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5532120" y="4800600"/>
            <a:ext cx="31089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r>
              <a:rPr sz="1150" b="1">
                <a:solidFill>
                  <a:srgbClr val="FFFFFF"/>
                </a:solidFill>
                <a:latin typeface="Aptos"/>
              </a:rPr>
              <a:t>Total Premium: 66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3063240" y="4791456"/>
            <a:ext cx="301752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ctr"/>
            <a:r>
              <a:rPr sz="850" b="0">
                <a:solidFill>
                  <a:srgbClr val="FFFFFF"/>
                </a:solidFill>
                <a:latin typeface="Aptos"/>
              </a:rPr>
              <a:t>Icons shown: 59 standard / 54 premium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164592"/>
            <a:ext cx="6035040" cy="3200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Power Platform connectors available in DoD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46520" y="146304"/>
            <a:ext cx="2377440" cy="34747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r>
              <a:rPr sz="1700" b="1">
                <a:solidFill>
                  <a:srgbClr val="CADCFC"/>
                </a:solidFill>
                <a:latin typeface="Aptos"/>
              </a:rPr>
              <a:t>Total connectors: 126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" y="530352"/>
            <a:ext cx="530352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800" b="0">
                <a:solidFill>
                  <a:srgbClr val="CADCFC"/>
                </a:solidFill>
                <a:latin typeface="Aptos"/>
              </a:rPr>
              <a:t>Microsoft Learn connector reference | Duplicate product logos shown once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987552"/>
            <a:ext cx="8321040" cy="1609344"/>
          </a:xfrm>
          <a:prstGeom prst="roundRect">
            <a:avLst/>
          </a:prstGeom>
          <a:solidFill>
            <a:srgbClr val="FFFFFF"/>
          </a:solidFill>
          <a:ln>
            <a:solidFill>
              <a:srgbClr val="D9E2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060704"/>
            <a:ext cx="8046719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880" b="1">
                <a:solidFill>
                  <a:srgbClr val="028090"/>
                </a:solidFill>
                <a:latin typeface="Aptos"/>
              </a:rPr>
              <a:t>STANDARD</a:t>
            </a:r>
          </a:p>
        </p:txBody>
      </p:sp>
      <p:pic>
        <p:nvPicPr>
          <p:cNvPr id="8" name="Picture 7" descr="717c9a2bda7f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7310" y="1298448"/>
            <a:ext cx="329184" cy="329184"/>
          </a:xfrm>
          <a:prstGeom prst="rect">
            <a:avLst/>
          </a:prstGeom>
        </p:spPr>
      </p:pic>
      <p:pic>
        <p:nvPicPr>
          <p:cNvPr id="9" name="Picture 8" descr="898223ce93718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8498" y="1298448"/>
            <a:ext cx="329184" cy="329184"/>
          </a:xfrm>
          <a:prstGeom prst="rect">
            <a:avLst/>
          </a:prstGeom>
        </p:spPr>
      </p:pic>
      <p:pic>
        <p:nvPicPr>
          <p:cNvPr id="10" name="Picture 9" descr="b18a5337e3d7b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9686" y="1298448"/>
            <a:ext cx="329184" cy="329184"/>
          </a:xfrm>
          <a:prstGeom prst="rect">
            <a:avLst/>
          </a:prstGeom>
        </p:spPr>
      </p:pic>
      <p:pic>
        <p:nvPicPr>
          <p:cNvPr id="11" name="Picture 10" descr="9ce74f540d7ae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0874" y="1298448"/>
            <a:ext cx="329184" cy="329184"/>
          </a:xfrm>
          <a:prstGeom prst="rect">
            <a:avLst/>
          </a:prstGeom>
        </p:spPr>
      </p:pic>
      <p:pic>
        <p:nvPicPr>
          <p:cNvPr id="12" name="Picture 11" descr="747b6b5058c03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82062" y="1298448"/>
            <a:ext cx="329184" cy="329184"/>
          </a:xfrm>
          <a:prstGeom prst="rect">
            <a:avLst/>
          </a:prstGeom>
        </p:spPr>
      </p:pic>
      <p:pic>
        <p:nvPicPr>
          <p:cNvPr id="13" name="Picture 12" descr="f1906ca5da4c5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3250" y="1298448"/>
            <a:ext cx="329184" cy="329184"/>
          </a:xfrm>
          <a:prstGeom prst="rect">
            <a:avLst/>
          </a:prstGeom>
        </p:spPr>
      </p:pic>
      <p:pic>
        <p:nvPicPr>
          <p:cNvPr id="14" name="Picture 13" descr="aa92cb5915fa92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04438" y="1298448"/>
            <a:ext cx="329184" cy="329184"/>
          </a:xfrm>
          <a:prstGeom prst="rect">
            <a:avLst/>
          </a:prstGeom>
        </p:spPr>
      </p:pic>
      <p:pic>
        <p:nvPicPr>
          <p:cNvPr id="15" name="Picture 14" descr="84a9c43f470313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65626" y="1298448"/>
            <a:ext cx="329184" cy="329184"/>
          </a:xfrm>
          <a:prstGeom prst="rect">
            <a:avLst/>
          </a:prstGeom>
        </p:spPr>
      </p:pic>
      <p:pic>
        <p:nvPicPr>
          <p:cNvPr id="16" name="Picture 15" descr="09d8098a5627bb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26814" y="1298448"/>
            <a:ext cx="329184" cy="329184"/>
          </a:xfrm>
          <a:prstGeom prst="rect">
            <a:avLst/>
          </a:prstGeom>
        </p:spPr>
      </p:pic>
      <p:pic>
        <p:nvPicPr>
          <p:cNvPr id="17" name="Picture 16" descr="0500dfae49523f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88002" y="1298448"/>
            <a:ext cx="329184" cy="329184"/>
          </a:xfrm>
          <a:prstGeom prst="rect">
            <a:avLst/>
          </a:prstGeom>
        </p:spPr>
      </p:pic>
      <p:pic>
        <p:nvPicPr>
          <p:cNvPr id="18" name="Picture 17" descr="5832d2a314c030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49190" y="1298448"/>
            <a:ext cx="329184" cy="329184"/>
          </a:xfrm>
          <a:prstGeom prst="rect">
            <a:avLst/>
          </a:prstGeom>
        </p:spPr>
      </p:pic>
      <p:pic>
        <p:nvPicPr>
          <p:cNvPr id="19" name="Picture 18" descr="9bc8f43d654c3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10378" y="1298448"/>
            <a:ext cx="329184" cy="329184"/>
          </a:xfrm>
          <a:prstGeom prst="rect">
            <a:avLst/>
          </a:prstGeom>
        </p:spPr>
      </p:pic>
      <p:pic>
        <p:nvPicPr>
          <p:cNvPr id="20" name="Picture 19" descr="459d3c9ad17634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71566" y="1298448"/>
            <a:ext cx="329184" cy="329184"/>
          </a:xfrm>
          <a:prstGeom prst="rect">
            <a:avLst/>
          </a:prstGeom>
        </p:spPr>
      </p:pic>
      <p:pic>
        <p:nvPicPr>
          <p:cNvPr id="21" name="Picture 20" descr="ef0712ef516563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32754" y="1298448"/>
            <a:ext cx="329184" cy="329184"/>
          </a:xfrm>
          <a:prstGeom prst="rect">
            <a:avLst/>
          </a:prstGeom>
        </p:spPr>
      </p:pic>
      <p:pic>
        <p:nvPicPr>
          <p:cNvPr id="22" name="Picture 21" descr="4373445b41f87a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93942" y="1298448"/>
            <a:ext cx="329184" cy="329184"/>
          </a:xfrm>
          <a:prstGeom prst="rect">
            <a:avLst/>
          </a:prstGeom>
        </p:spPr>
      </p:pic>
      <p:pic>
        <p:nvPicPr>
          <p:cNvPr id="23" name="Picture 22" descr="c836e8389e0f6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55130" y="1298448"/>
            <a:ext cx="329184" cy="329184"/>
          </a:xfrm>
          <a:prstGeom prst="rect">
            <a:avLst/>
          </a:prstGeom>
        </p:spPr>
      </p:pic>
      <p:pic>
        <p:nvPicPr>
          <p:cNvPr id="24" name="Picture 23" descr="39caa7f6a397a2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116318" y="1298448"/>
            <a:ext cx="329184" cy="329184"/>
          </a:xfrm>
          <a:prstGeom prst="rect">
            <a:avLst/>
          </a:prstGeom>
        </p:spPr>
      </p:pic>
      <p:pic>
        <p:nvPicPr>
          <p:cNvPr id="25" name="Picture 24" descr="8bad83e5b63efc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477506" y="1298448"/>
            <a:ext cx="329184" cy="329184"/>
          </a:xfrm>
          <a:prstGeom prst="rect">
            <a:avLst/>
          </a:prstGeom>
        </p:spPr>
      </p:pic>
      <p:pic>
        <p:nvPicPr>
          <p:cNvPr id="26" name="Picture 25" descr="21b0afac607c7e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337310" y="1659636"/>
            <a:ext cx="329184" cy="329184"/>
          </a:xfrm>
          <a:prstGeom prst="rect">
            <a:avLst/>
          </a:prstGeom>
        </p:spPr>
      </p:pic>
      <p:pic>
        <p:nvPicPr>
          <p:cNvPr id="27" name="Picture 26" descr="f5422219876511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698498" y="1659636"/>
            <a:ext cx="329184" cy="329184"/>
          </a:xfrm>
          <a:prstGeom prst="rect">
            <a:avLst/>
          </a:prstGeom>
        </p:spPr>
      </p:pic>
      <p:pic>
        <p:nvPicPr>
          <p:cNvPr id="28" name="Picture 27" descr="b62d74e76c3c96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059686" y="1659636"/>
            <a:ext cx="329184" cy="329184"/>
          </a:xfrm>
          <a:prstGeom prst="rect">
            <a:avLst/>
          </a:prstGeom>
        </p:spPr>
      </p:pic>
      <p:pic>
        <p:nvPicPr>
          <p:cNvPr id="29" name="Picture 28" descr="ee3d48f876a92b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420874" y="1659636"/>
            <a:ext cx="329184" cy="329184"/>
          </a:xfrm>
          <a:prstGeom prst="rect">
            <a:avLst/>
          </a:prstGeom>
        </p:spPr>
      </p:pic>
      <p:pic>
        <p:nvPicPr>
          <p:cNvPr id="30" name="Picture 29" descr="657cf9388d8ce9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782062" y="1659636"/>
            <a:ext cx="329184" cy="329184"/>
          </a:xfrm>
          <a:prstGeom prst="rect">
            <a:avLst/>
          </a:prstGeom>
        </p:spPr>
      </p:pic>
      <p:pic>
        <p:nvPicPr>
          <p:cNvPr id="31" name="Picture 30" descr="c32a00254067fb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143250" y="1659636"/>
            <a:ext cx="329184" cy="329184"/>
          </a:xfrm>
          <a:prstGeom prst="rect">
            <a:avLst/>
          </a:prstGeom>
        </p:spPr>
      </p:pic>
      <p:pic>
        <p:nvPicPr>
          <p:cNvPr id="32" name="Picture 31" descr="8cebe8371b66e4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504438" y="1659636"/>
            <a:ext cx="329184" cy="329184"/>
          </a:xfrm>
          <a:prstGeom prst="rect">
            <a:avLst/>
          </a:prstGeom>
        </p:spPr>
      </p:pic>
      <p:pic>
        <p:nvPicPr>
          <p:cNvPr id="33" name="Picture 32" descr="78c8ebf4bc03fb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865626" y="1659636"/>
            <a:ext cx="329184" cy="329184"/>
          </a:xfrm>
          <a:prstGeom prst="rect">
            <a:avLst/>
          </a:prstGeom>
        </p:spPr>
      </p:pic>
      <p:pic>
        <p:nvPicPr>
          <p:cNvPr id="34" name="Picture 33" descr="e0548fb9961043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226814" y="1659636"/>
            <a:ext cx="329184" cy="329184"/>
          </a:xfrm>
          <a:prstGeom prst="rect">
            <a:avLst/>
          </a:prstGeom>
        </p:spPr>
      </p:pic>
      <p:pic>
        <p:nvPicPr>
          <p:cNvPr id="35" name="Picture 34" descr="9e56eb8bcd603a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588002" y="1659636"/>
            <a:ext cx="329184" cy="329184"/>
          </a:xfrm>
          <a:prstGeom prst="rect">
            <a:avLst/>
          </a:prstGeom>
        </p:spPr>
      </p:pic>
      <p:pic>
        <p:nvPicPr>
          <p:cNvPr id="36" name="Picture 35" descr="f6754878274023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4949190" y="1659636"/>
            <a:ext cx="329184" cy="329184"/>
          </a:xfrm>
          <a:prstGeom prst="rect">
            <a:avLst/>
          </a:prstGeom>
        </p:spPr>
      </p:pic>
      <p:pic>
        <p:nvPicPr>
          <p:cNvPr id="37" name="Picture 36" descr="8395bde9747762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5310378" y="1659636"/>
            <a:ext cx="329184" cy="329184"/>
          </a:xfrm>
          <a:prstGeom prst="rect">
            <a:avLst/>
          </a:prstGeom>
        </p:spPr>
      </p:pic>
      <p:pic>
        <p:nvPicPr>
          <p:cNvPr id="38" name="Picture 37" descr="5fab4b7b0852e9.pn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5671566" y="1659636"/>
            <a:ext cx="329184" cy="329184"/>
          </a:xfrm>
          <a:prstGeom prst="rect">
            <a:avLst/>
          </a:prstGeom>
        </p:spPr>
      </p:pic>
      <p:pic>
        <p:nvPicPr>
          <p:cNvPr id="39" name="Picture 38" descr="86f68cfc425c8d.png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6032754" y="1659636"/>
            <a:ext cx="329184" cy="329184"/>
          </a:xfrm>
          <a:prstGeom prst="rect">
            <a:avLst/>
          </a:prstGeom>
        </p:spPr>
      </p:pic>
      <p:pic>
        <p:nvPicPr>
          <p:cNvPr id="40" name="Picture 39" descr="1c453b917b8b82.png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6393942" y="1659636"/>
            <a:ext cx="329184" cy="329184"/>
          </a:xfrm>
          <a:prstGeom prst="rect">
            <a:avLst/>
          </a:prstGeom>
        </p:spPr>
      </p:pic>
      <p:pic>
        <p:nvPicPr>
          <p:cNvPr id="41" name="Picture 40" descr="a582e3ae3df0d5.png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6755130" y="1659636"/>
            <a:ext cx="329184" cy="329184"/>
          </a:xfrm>
          <a:prstGeom prst="rect">
            <a:avLst/>
          </a:prstGeom>
        </p:spPr>
      </p:pic>
      <p:pic>
        <p:nvPicPr>
          <p:cNvPr id="42" name="Picture 41" descr="cdd788a6527cc3.png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7116318" y="1659636"/>
            <a:ext cx="329184" cy="329184"/>
          </a:xfrm>
          <a:prstGeom prst="rect">
            <a:avLst/>
          </a:prstGeom>
        </p:spPr>
      </p:pic>
      <p:pic>
        <p:nvPicPr>
          <p:cNvPr id="43" name="Picture 42" descr="198dbba7a313de.png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7477506" y="1659636"/>
            <a:ext cx="329184" cy="329184"/>
          </a:xfrm>
          <a:prstGeom prst="rect">
            <a:avLst/>
          </a:prstGeom>
        </p:spPr>
      </p:pic>
      <p:pic>
        <p:nvPicPr>
          <p:cNvPr id="44" name="Picture 43" descr="df71bd450c6302.png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1517904" y="2020824"/>
            <a:ext cx="329184" cy="329184"/>
          </a:xfrm>
          <a:prstGeom prst="rect">
            <a:avLst/>
          </a:prstGeom>
        </p:spPr>
      </p:pic>
      <p:pic>
        <p:nvPicPr>
          <p:cNvPr id="45" name="Picture 44" descr="405770c99fe025.png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1879092" y="2020824"/>
            <a:ext cx="329184" cy="329184"/>
          </a:xfrm>
          <a:prstGeom prst="rect">
            <a:avLst/>
          </a:prstGeom>
        </p:spPr>
      </p:pic>
      <p:pic>
        <p:nvPicPr>
          <p:cNvPr id="46" name="Picture 45" descr="8585438ec61618.png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2240280" y="2020824"/>
            <a:ext cx="329184" cy="329184"/>
          </a:xfrm>
          <a:prstGeom prst="rect">
            <a:avLst/>
          </a:prstGeom>
        </p:spPr>
      </p:pic>
      <p:pic>
        <p:nvPicPr>
          <p:cNvPr id="47" name="Picture 46" descr="989d627c7e5c5f.png"/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2601468" y="2020824"/>
            <a:ext cx="329184" cy="329184"/>
          </a:xfrm>
          <a:prstGeom prst="rect">
            <a:avLst/>
          </a:prstGeom>
        </p:spPr>
      </p:pic>
      <p:pic>
        <p:nvPicPr>
          <p:cNvPr id="48" name="Picture 47" descr="5e71b90c1a383a.png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2962656" y="2020824"/>
            <a:ext cx="329184" cy="329184"/>
          </a:xfrm>
          <a:prstGeom prst="rect">
            <a:avLst/>
          </a:prstGeom>
        </p:spPr>
      </p:pic>
      <p:pic>
        <p:nvPicPr>
          <p:cNvPr id="49" name="Picture 48" descr="5ffe87ffddb317.png"/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3323844" y="2020824"/>
            <a:ext cx="329184" cy="329184"/>
          </a:xfrm>
          <a:prstGeom prst="rect">
            <a:avLst/>
          </a:prstGeom>
        </p:spPr>
      </p:pic>
      <p:pic>
        <p:nvPicPr>
          <p:cNvPr id="50" name="Picture 49" descr="9945001c005442.png"/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3685032" y="2020824"/>
            <a:ext cx="329184" cy="329184"/>
          </a:xfrm>
          <a:prstGeom prst="rect">
            <a:avLst/>
          </a:prstGeom>
        </p:spPr>
      </p:pic>
      <p:pic>
        <p:nvPicPr>
          <p:cNvPr id="51" name="Picture 50" descr="774038bbf3e47f.png"/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4046220" y="2020824"/>
            <a:ext cx="329184" cy="329184"/>
          </a:xfrm>
          <a:prstGeom prst="rect">
            <a:avLst/>
          </a:prstGeom>
        </p:spPr>
      </p:pic>
      <p:pic>
        <p:nvPicPr>
          <p:cNvPr id="52" name="Picture 51" descr="6ab6778f0570fe.png"/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4407408" y="2020824"/>
            <a:ext cx="329184" cy="329184"/>
          </a:xfrm>
          <a:prstGeom prst="rect">
            <a:avLst/>
          </a:prstGeom>
        </p:spPr>
      </p:pic>
      <p:pic>
        <p:nvPicPr>
          <p:cNvPr id="53" name="Picture 52" descr="ecd6cba459b0a4.png"/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4768596" y="2020824"/>
            <a:ext cx="329184" cy="329184"/>
          </a:xfrm>
          <a:prstGeom prst="rect">
            <a:avLst/>
          </a:prstGeom>
        </p:spPr>
      </p:pic>
      <p:pic>
        <p:nvPicPr>
          <p:cNvPr id="54" name="Picture 53" descr="9f1fa6a768541f.png"/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5129784" y="2020824"/>
            <a:ext cx="329184" cy="329184"/>
          </a:xfrm>
          <a:prstGeom prst="rect">
            <a:avLst/>
          </a:prstGeom>
        </p:spPr>
      </p:pic>
      <p:pic>
        <p:nvPicPr>
          <p:cNvPr id="55" name="Picture 54" descr="e82ff16a045a60.png"/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5490972" y="2020824"/>
            <a:ext cx="329184" cy="329184"/>
          </a:xfrm>
          <a:prstGeom prst="rect">
            <a:avLst/>
          </a:prstGeom>
        </p:spPr>
      </p:pic>
      <p:pic>
        <p:nvPicPr>
          <p:cNvPr id="56" name="Picture 55" descr="242fd9407f50b6.png"/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5852160" y="2020824"/>
            <a:ext cx="329184" cy="329184"/>
          </a:xfrm>
          <a:prstGeom prst="rect">
            <a:avLst/>
          </a:prstGeom>
        </p:spPr>
      </p:pic>
      <p:pic>
        <p:nvPicPr>
          <p:cNvPr id="57" name="Picture 56" descr="83eb1a40ae665c.png"/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6213348" y="2020824"/>
            <a:ext cx="329184" cy="329184"/>
          </a:xfrm>
          <a:prstGeom prst="rect">
            <a:avLst/>
          </a:prstGeom>
        </p:spPr>
      </p:pic>
      <p:pic>
        <p:nvPicPr>
          <p:cNvPr id="58" name="Picture 57" descr="14d7b8d3e9ffa9.png"/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6574536" y="2020824"/>
            <a:ext cx="329184" cy="329184"/>
          </a:xfrm>
          <a:prstGeom prst="rect">
            <a:avLst/>
          </a:prstGeom>
        </p:spPr>
      </p:pic>
      <p:pic>
        <p:nvPicPr>
          <p:cNvPr id="59" name="Picture 58" descr="5a06707379c34e.png"/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6935724" y="2020824"/>
            <a:ext cx="329184" cy="329184"/>
          </a:xfrm>
          <a:prstGeom prst="rect">
            <a:avLst/>
          </a:prstGeom>
        </p:spPr>
      </p:pic>
      <p:pic>
        <p:nvPicPr>
          <p:cNvPr id="60" name="Picture 59" descr="212263bb71ab68.png"/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7296912" y="2020824"/>
            <a:ext cx="329184" cy="329184"/>
          </a:xfrm>
          <a:prstGeom prst="rect">
            <a:avLst/>
          </a:prstGeom>
        </p:spPr>
      </p:pic>
      <p:sp>
        <p:nvSpPr>
          <p:cNvPr id="61" name="Rounded Rectangle 60"/>
          <p:cNvSpPr/>
          <p:nvPr/>
        </p:nvSpPr>
        <p:spPr>
          <a:xfrm>
            <a:off x="411480" y="2761488"/>
            <a:ext cx="8321040" cy="1609344"/>
          </a:xfrm>
          <a:prstGeom prst="roundRect">
            <a:avLst/>
          </a:prstGeom>
          <a:solidFill>
            <a:srgbClr val="FFFFFF"/>
          </a:solidFill>
          <a:ln>
            <a:solidFill>
              <a:srgbClr val="D9E2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548640" y="2834640"/>
            <a:ext cx="8046719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880" b="1">
                <a:solidFill>
                  <a:srgbClr val="1E2761"/>
                </a:solidFill>
                <a:latin typeface="Aptos"/>
              </a:rPr>
              <a:t>PREMIUM</a:t>
            </a:r>
          </a:p>
        </p:txBody>
      </p:sp>
      <p:pic>
        <p:nvPicPr>
          <p:cNvPr id="63" name="Picture 62" descr="b1d28f0a899570.png"/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976122" y="3072384"/>
            <a:ext cx="329184" cy="329184"/>
          </a:xfrm>
          <a:prstGeom prst="rect">
            <a:avLst/>
          </a:prstGeom>
        </p:spPr>
      </p:pic>
      <p:pic>
        <p:nvPicPr>
          <p:cNvPr id="64" name="Picture 63" descr="9ea688ef1daa93.png"/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1337310" y="3072384"/>
            <a:ext cx="329184" cy="329184"/>
          </a:xfrm>
          <a:prstGeom prst="rect">
            <a:avLst/>
          </a:prstGeom>
        </p:spPr>
      </p:pic>
      <p:pic>
        <p:nvPicPr>
          <p:cNvPr id="65" name="Picture 64" descr="9ed23802871b91.png"/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>
            <a:off x="1698498" y="3072384"/>
            <a:ext cx="329184" cy="329184"/>
          </a:xfrm>
          <a:prstGeom prst="rect">
            <a:avLst/>
          </a:prstGeom>
        </p:spPr>
      </p:pic>
      <p:pic>
        <p:nvPicPr>
          <p:cNvPr id="66" name="Picture 65" descr="bec64d31584c47.png"/>
          <p:cNvPicPr>
            <a:picLocks noChangeAspect="1"/>
          </p:cNvPicPr>
          <p:nvPr/>
        </p:nvPicPr>
        <p:blipFill>
          <a:blip r:embed="rId58"/>
          <a:stretch>
            <a:fillRect/>
          </a:stretch>
        </p:blipFill>
        <p:spPr>
          <a:xfrm>
            <a:off x="2059686" y="3072384"/>
            <a:ext cx="329184" cy="329184"/>
          </a:xfrm>
          <a:prstGeom prst="rect">
            <a:avLst/>
          </a:prstGeom>
        </p:spPr>
      </p:pic>
      <p:pic>
        <p:nvPicPr>
          <p:cNvPr id="67" name="Picture 66" descr="f47a06a8a39fd4.png"/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>
            <a:off x="2420874" y="3072384"/>
            <a:ext cx="329184" cy="329184"/>
          </a:xfrm>
          <a:prstGeom prst="rect">
            <a:avLst/>
          </a:prstGeom>
        </p:spPr>
      </p:pic>
      <p:pic>
        <p:nvPicPr>
          <p:cNvPr id="68" name="Picture 67" descr="4a1951e865a268.png"/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>
            <a:off x="2782062" y="3072384"/>
            <a:ext cx="329184" cy="329184"/>
          </a:xfrm>
          <a:prstGeom prst="rect">
            <a:avLst/>
          </a:prstGeom>
        </p:spPr>
      </p:pic>
      <p:pic>
        <p:nvPicPr>
          <p:cNvPr id="69" name="Picture 68" descr="c9d00a50a0af81.png"/>
          <p:cNvPicPr>
            <a:picLocks noChangeAspect="1"/>
          </p:cNvPicPr>
          <p:nvPr/>
        </p:nvPicPr>
        <p:blipFill>
          <a:blip r:embed="rId61"/>
          <a:stretch>
            <a:fillRect/>
          </a:stretch>
        </p:blipFill>
        <p:spPr>
          <a:xfrm>
            <a:off x="3143250" y="3072384"/>
            <a:ext cx="329184" cy="329184"/>
          </a:xfrm>
          <a:prstGeom prst="rect">
            <a:avLst/>
          </a:prstGeom>
        </p:spPr>
      </p:pic>
      <p:pic>
        <p:nvPicPr>
          <p:cNvPr id="70" name="Picture 69" descr="0f227b8364eb72.png"/>
          <p:cNvPicPr>
            <a:picLocks noChangeAspect="1"/>
          </p:cNvPicPr>
          <p:nvPr/>
        </p:nvPicPr>
        <p:blipFill>
          <a:blip r:embed="rId62"/>
          <a:stretch>
            <a:fillRect/>
          </a:stretch>
        </p:blipFill>
        <p:spPr>
          <a:xfrm>
            <a:off x="3504438" y="3072384"/>
            <a:ext cx="329184" cy="329184"/>
          </a:xfrm>
          <a:prstGeom prst="rect">
            <a:avLst/>
          </a:prstGeom>
        </p:spPr>
      </p:pic>
      <p:pic>
        <p:nvPicPr>
          <p:cNvPr id="71" name="Picture 70" descr="9dbcae45e653e0.png"/>
          <p:cNvPicPr>
            <a:picLocks noChangeAspect="1"/>
          </p:cNvPicPr>
          <p:nvPr/>
        </p:nvPicPr>
        <p:blipFill>
          <a:blip r:embed="rId63"/>
          <a:stretch>
            <a:fillRect/>
          </a:stretch>
        </p:blipFill>
        <p:spPr>
          <a:xfrm>
            <a:off x="3865626" y="3072384"/>
            <a:ext cx="329184" cy="329184"/>
          </a:xfrm>
          <a:prstGeom prst="rect">
            <a:avLst/>
          </a:prstGeom>
        </p:spPr>
      </p:pic>
      <p:pic>
        <p:nvPicPr>
          <p:cNvPr id="72" name="Picture 71" descr="3b06f6bafc9b56.png"/>
          <p:cNvPicPr>
            <a:picLocks noChangeAspect="1"/>
          </p:cNvPicPr>
          <p:nvPr/>
        </p:nvPicPr>
        <p:blipFill>
          <a:blip r:embed="rId64"/>
          <a:stretch>
            <a:fillRect/>
          </a:stretch>
        </p:blipFill>
        <p:spPr>
          <a:xfrm>
            <a:off x="4226814" y="3072384"/>
            <a:ext cx="329184" cy="329184"/>
          </a:xfrm>
          <a:prstGeom prst="rect">
            <a:avLst/>
          </a:prstGeom>
        </p:spPr>
      </p:pic>
      <p:pic>
        <p:nvPicPr>
          <p:cNvPr id="73" name="Picture 72" descr="a9c6a17d22ef43.png"/>
          <p:cNvPicPr>
            <a:picLocks noChangeAspect="1"/>
          </p:cNvPicPr>
          <p:nvPr/>
        </p:nvPicPr>
        <p:blipFill>
          <a:blip r:embed="rId65"/>
          <a:stretch>
            <a:fillRect/>
          </a:stretch>
        </p:blipFill>
        <p:spPr>
          <a:xfrm>
            <a:off x="4588002" y="3072384"/>
            <a:ext cx="329184" cy="329184"/>
          </a:xfrm>
          <a:prstGeom prst="rect">
            <a:avLst/>
          </a:prstGeom>
        </p:spPr>
      </p:pic>
      <p:pic>
        <p:nvPicPr>
          <p:cNvPr id="74" name="Picture 73" descr="87eab4ecf4dcfe.png"/>
          <p:cNvPicPr>
            <a:picLocks noChangeAspect="1"/>
          </p:cNvPicPr>
          <p:nvPr/>
        </p:nvPicPr>
        <p:blipFill>
          <a:blip r:embed="rId66"/>
          <a:stretch>
            <a:fillRect/>
          </a:stretch>
        </p:blipFill>
        <p:spPr>
          <a:xfrm>
            <a:off x="4949190" y="3072384"/>
            <a:ext cx="329184" cy="329184"/>
          </a:xfrm>
          <a:prstGeom prst="rect">
            <a:avLst/>
          </a:prstGeom>
        </p:spPr>
      </p:pic>
      <p:pic>
        <p:nvPicPr>
          <p:cNvPr id="75" name="Picture 74" descr="39caa7f6a397a2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310378" y="3072384"/>
            <a:ext cx="329184" cy="329184"/>
          </a:xfrm>
          <a:prstGeom prst="rect">
            <a:avLst/>
          </a:prstGeom>
        </p:spPr>
      </p:pic>
      <p:pic>
        <p:nvPicPr>
          <p:cNvPr id="76" name="Picture 75" descr="dc2c4f7bb77678.png"/>
          <p:cNvPicPr>
            <a:picLocks noChangeAspect="1"/>
          </p:cNvPicPr>
          <p:nvPr/>
        </p:nvPicPr>
        <p:blipFill>
          <a:blip r:embed="rId67"/>
          <a:stretch>
            <a:fillRect/>
          </a:stretch>
        </p:blipFill>
        <p:spPr>
          <a:xfrm>
            <a:off x="5671566" y="3072384"/>
            <a:ext cx="329184" cy="329184"/>
          </a:xfrm>
          <a:prstGeom prst="rect">
            <a:avLst/>
          </a:prstGeom>
        </p:spPr>
      </p:pic>
      <p:pic>
        <p:nvPicPr>
          <p:cNvPr id="77" name="Picture 76" descr="10b66ac3ba207e.png"/>
          <p:cNvPicPr>
            <a:picLocks noChangeAspect="1"/>
          </p:cNvPicPr>
          <p:nvPr/>
        </p:nvPicPr>
        <p:blipFill>
          <a:blip r:embed="rId68"/>
          <a:stretch>
            <a:fillRect/>
          </a:stretch>
        </p:blipFill>
        <p:spPr>
          <a:xfrm>
            <a:off x="6032754" y="3072384"/>
            <a:ext cx="329184" cy="329184"/>
          </a:xfrm>
          <a:prstGeom prst="rect">
            <a:avLst/>
          </a:prstGeom>
        </p:spPr>
      </p:pic>
      <p:pic>
        <p:nvPicPr>
          <p:cNvPr id="78" name="Picture 77" descr="8665334102e0d7.png"/>
          <p:cNvPicPr>
            <a:picLocks noChangeAspect="1"/>
          </p:cNvPicPr>
          <p:nvPr/>
        </p:nvPicPr>
        <p:blipFill>
          <a:blip r:embed="rId69"/>
          <a:stretch>
            <a:fillRect/>
          </a:stretch>
        </p:blipFill>
        <p:spPr>
          <a:xfrm>
            <a:off x="6393942" y="3072384"/>
            <a:ext cx="329184" cy="329184"/>
          </a:xfrm>
          <a:prstGeom prst="rect">
            <a:avLst/>
          </a:prstGeom>
        </p:spPr>
      </p:pic>
      <p:pic>
        <p:nvPicPr>
          <p:cNvPr id="79" name="Picture 78" descr="6ea8427724a337.png"/>
          <p:cNvPicPr>
            <a:picLocks noChangeAspect="1"/>
          </p:cNvPicPr>
          <p:nvPr/>
        </p:nvPicPr>
        <p:blipFill>
          <a:blip r:embed="rId70"/>
          <a:stretch>
            <a:fillRect/>
          </a:stretch>
        </p:blipFill>
        <p:spPr>
          <a:xfrm>
            <a:off x="6755130" y="3072384"/>
            <a:ext cx="329184" cy="329184"/>
          </a:xfrm>
          <a:prstGeom prst="rect">
            <a:avLst/>
          </a:prstGeom>
        </p:spPr>
      </p:pic>
      <p:pic>
        <p:nvPicPr>
          <p:cNvPr id="80" name="Picture 79" descr="e0a50b41a2ae99.png"/>
          <p:cNvPicPr>
            <a:picLocks noChangeAspect="1"/>
          </p:cNvPicPr>
          <p:nvPr/>
        </p:nvPicPr>
        <p:blipFill>
          <a:blip r:embed="rId71"/>
          <a:stretch>
            <a:fillRect/>
          </a:stretch>
        </p:blipFill>
        <p:spPr>
          <a:xfrm>
            <a:off x="7116318" y="3072384"/>
            <a:ext cx="329184" cy="329184"/>
          </a:xfrm>
          <a:prstGeom prst="rect">
            <a:avLst/>
          </a:prstGeom>
        </p:spPr>
      </p:pic>
      <p:pic>
        <p:nvPicPr>
          <p:cNvPr id="81" name="Picture 80" descr="9f342d053b1cb0.png"/>
          <p:cNvPicPr>
            <a:picLocks noChangeAspect="1"/>
          </p:cNvPicPr>
          <p:nvPr/>
        </p:nvPicPr>
        <p:blipFill>
          <a:blip r:embed="rId72"/>
          <a:stretch>
            <a:fillRect/>
          </a:stretch>
        </p:blipFill>
        <p:spPr>
          <a:xfrm>
            <a:off x="7477506" y="3072384"/>
            <a:ext cx="329184" cy="329184"/>
          </a:xfrm>
          <a:prstGeom prst="rect">
            <a:avLst/>
          </a:prstGeom>
        </p:spPr>
      </p:pic>
      <p:pic>
        <p:nvPicPr>
          <p:cNvPr id="82" name="Picture 81" descr="bc43ef3944c0c9.png"/>
          <p:cNvPicPr>
            <a:picLocks noChangeAspect="1"/>
          </p:cNvPicPr>
          <p:nvPr/>
        </p:nvPicPr>
        <p:blipFill>
          <a:blip r:embed="rId73"/>
          <a:stretch>
            <a:fillRect/>
          </a:stretch>
        </p:blipFill>
        <p:spPr>
          <a:xfrm>
            <a:off x="7838694" y="3072384"/>
            <a:ext cx="329184" cy="329184"/>
          </a:xfrm>
          <a:prstGeom prst="rect">
            <a:avLst/>
          </a:prstGeom>
        </p:spPr>
      </p:pic>
      <p:pic>
        <p:nvPicPr>
          <p:cNvPr id="83" name="Picture 82" descr="1b4a9d78eb2468.png"/>
          <p:cNvPicPr>
            <a:picLocks noChangeAspect="1"/>
          </p:cNvPicPr>
          <p:nvPr/>
        </p:nvPicPr>
        <p:blipFill>
          <a:blip r:embed="rId74"/>
          <a:stretch>
            <a:fillRect/>
          </a:stretch>
        </p:blipFill>
        <p:spPr>
          <a:xfrm>
            <a:off x="976122" y="3433572"/>
            <a:ext cx="329184" cy="329184"/>
          </a:xfrm>
          <a:prstGeom prst="rect">
            <a:avLst/>
          </a:prstGeom>
        </p:spPr>
      </p:pic>
      <p:pic>
        <p:nvPicPr>
          <p:cNvPr id="84" name="Picture 83" descr="49a17dbc9c4834.png"/>
          <p:cNvPicPr>
            <a:picLocks noChangeAspect="1"/>
          </p:cNvPicPr>
          <p:nvPr/>
        </p:nvPicPr>
        <p:blipFill>
          <a:blip r:embed="rId75"/>
          <a:stretch>
            <a:fillRect/>
          </a:stretch>
        </p:blipFill>
        <p:spPr>
          <a:xfrm>
            <a:off x="1337310" y="3433572"/>
            <a:ext cx="329184" cy="329184"/>
          </a:xfrm>
          <a:prstGeom prst="rect">
            <a:avLst/>
          </a:prstGeom>
        </p:spPr>
      </p:pic>
      <p:pic>
        <p:nvPicPr>
          <p:cNvPr id="85" name="Picture 84" descr="27dfc79f2b4f9f.png"/>
          <p:cNvPicPr>
            <a:picLocks noChangeAspect="1"/>
          </p:cNvPicPr>
          <p:nvPr/>
        </p:nvPicPr>
        <p:blipFill>
          <a:blip r:embed="rId76"/>
          <a:stretch>
            <a:fillRect/>
          </a:stretch>
        </p:blipFill>
        <p:spPr>
          <a:xfrm>
            <a:off x="1698498" y="3433572"/>
            <a:ext cx="329184" cy="329184"/>
          </a:xfrm>
          <a:prstGeom prst="rect">
            <a:avLst/>
          </a:prstGeom>
        </p:spPr>
      </p:pic>
      <p:pic>
        <p:nvPicPr>
          <p:cNvPr id="86" name="Picture 85" descr="7cacbd3a7114d1.png"/>
          <p:cNvPicPr>
            <a:picLocks noChangeAspect="1"/>
          </p:cNvPicPr>
          <p:nvPr/>
        </p:nvPicPr>
        <p:blipFill>
          <a:blip r:embed="rId77"/>
          <a:stretch>
            <a:fillRect/>
          </a:stretch>
        </p:blipFill>
        <p:spPr>
          <a:xfrm>
            <a:off x="2059686" y="3433572"/>
            <a:ext cx="329184" cy="329184"/>
          </a:xfrm>
          <a:prstGeom prst="rect">
            <a:avLst/>
          </a:prstGeom>
        </p:spPr>
      </p:pic>
      <p:pic>
        <p:nvPicPr>
          <p:cNvPr id="87" name="Picture 86" descr="42785a6849d3d1.png"/>
          <p:cNvPicPr>
            <a:picLocks noChangeAspect="1"/>
          </p:cNvPicPr>
          <p:nvPr/>
        </p:nvPicPr>
        <p:blipFill>
          <a:blip r:embed="rId78"/>
          <a:stretch>
            <a:fillRect/>
          </a:stretch>
        </p:blipFill>
        <p:spPr>
          <a:xfrm>
            <a:off x="2420874" y="3433572"/>
            <a:ext cx="329184" cy="329184"/>
          </a:xfrm>
          <a:prstGeom prst="rect">
            <a:avLst/>
          </a:prstGeom>
        </p:spPr>
      </p:pic>
      <p:pic>
        <p:nvPicPr>
          <p:cNvPr id="88" name="Picture 87" descr="48237cf429b70e.png"/>
          <p:cNvPicPr>
            <a:picLocks noChangeAspect="1"/>
          </p:cNvPicPr>
          <p:nvPr/>
        </p:nvPicPr>
        <p:blipFill>
          <a:blip r:embed="rId79"/>
          <a:stretch>
            <a:fillRect/>
          </a:stretch>
        </p:blipFill>
        <p:spPr>
          <a:xfrm>
            <a:off x="2782062" y="3433572"/>
            <a:ext cx="329184" cy="329184"/>
          </a:xfrm>
          <a:prstGeom prst="rect">
            <a:avLst/>
          </a:prstGeom>
        </p:spPr>
      </p:pic>
      <p:pic>
        <p:nvPicPr>
          <p:cNvPr id="89" name="Picture 88" descr="2af782c34a890c.png"/>
          <p:cNvPicPr>
            <a:picLocks noChangeAspect="1"/>
          </p:cNvPicPr>
          <p:nvPr/>
        </p:nvPicPr>
        <p:blipFill>
          <a:blip r:embed="rId80"/>
          <a:stretch>
            <a:fillRect/>
          </a:stretch>
        </p:blipFill>
        <p:spPr>
          <a:xfrm>
            <a:off x="3143250" y="3433572"/>
            <a:ext cx="329184" cy="329184"/>
          </a:xfrm>
          <a:prstGeom prst="rect">
            <a:avLst/>
          </a:prstGeom>
        </p:spPr>
      </p:pic>
      <p:pic>
        <p:nvPicPr>
          <p:cNvPr id="90" name="Picture 89" descr="5cac535b4316bc.png"/>
          <p:cNvPicPr>
            <a:picLocks noChangeAspect="1"/>
          </p:cNvPicPr>
          <p:nvPr/>
        </p:nvPicPr>
        <p:blipFill>
          <a:blip r:embed="rId81"/>
          <a:stretch>
            <a:fillRect/>
          </a:stretch>
        </p:blipFill>
        <p:spPr>
          <a:xfrm>
            <a:off x="3504438" y="3433572"/>
            <a:ext cx="329184" cy="329184"/>
          </a:xfrm>
          <a:prstGeom prst="rect">
            <a:avLst/>
          </a:prstGeom>
        </p:spPr>
      </p:pic>
      <p:pic>
        <p:nvPicPr>
          <p:cNvPr id="91" name="Picture 90" descr="d98638167aa827.png"/>
          <p:cNvPicPr>
            <a:picLocks noChangeAspect="1"/>
          </p:cNvPicPr>
          <p:nvPr/>
        </p:nvPicPr>
        <p:blipFill>
          <a:blip r:embed="rId82"/>
          <a:stretch>
            <a:fillRect/>
          </a:stretch>
        </p:blipFill>
        <p:spPr>
          <a:xfrm>
            <a:off x="3865626" y="3433572"/>
            <a:ext cx="329184" cy="329184"/>
          </a:xfrm>
          <a:prstGeom prst="rect">
            <a:avLst/>
          </a:prstGeom>
        </p:spPr>
      </p:pic>
      <p:pic>
        <p:nvPicPr>
          <p:cNvPr id="92" name="Picture 91" descr="f43a90281212e1.png"/>
          <p:cNvPicPr>
            <a:picLocks noChangeAspect="1"/>
          </p:cNvPicPr>
          <p:nvPr/>
        </p:nvPicPr>
        <p:blipFill>
          <a:blip r:embed="rId83"/>
          <a:stretch>
            <a:fillRect/>
          </a:stretch>
        </p:blipFill>
        <p:spPr>
          <a:xfrm>
            <a:off x="4226814" y="3433572"/>
            <a:ext cx="329184" cy="329184"/>
          </a:xfrm>
          <a:prstGeom prst="rect">
            <a:avLst/>
          </a:prstGeom>
        </p:spPr>
      </p:pic>
      <p:pic>
        <p:nvPicPr>
          <p:cNvPr id="93" name="Picture 92" descr="bf68a99cf80514.png"/>
          <p:cNvPicPr>
            <a:picLocks noChangeAspect="1"/>
          </p:cNvPicPr>
          <p:nvPr/>
        </p:nvPicPr>
        <p:blipFill>
          <a:blip r:embed="rId84"/>
          <a:stretch>
            <a:fillRect/>
          </a:stretch>
        </p:blipFill>
        <p:spPr>
          <a:xfrm>
            <a:off x="4588002" y="3433572"/>
            <a:ext cx="329184" cy="329184"/>
          </a:xfrm>
          <a:prstGeom prst="rect">
            <a:avLst/>
          </a:prstGeom>
        </p:spPr>
      </p:pic>
      <p:pic>
        <p:nvPicPr>
          <p:cNvPr id="94" name="Picture 93" descr="6846cd793bcbc0.png"/>
          <p:cNvPicPr>
            <a:picLocks noChangeAspect="1"/>
          </p:cNvPicPr>
          <p:nvPr/>
        </p:nvPicPr>
        <p:blipFill>
          <a:blip r:embed="rId85"/>
          <a:stretch>
            <a:fillRect/>
          </a:stretch>
        </p:blipFill>
        <p:spPr>
          <a:xfrm>
            <a:off x="4949190" y="3433572"/>
            <a:ext cx="329184" cy="329184"/>
          </a:xfrm>
          <a:prstGeom prst="rect">
            <a:avLst/>
          </a:prstGeom>
        </p:spPr>
      </p:pic>
      <p:pic>
        <p:nvPicPr>
          <p:cNvPr id="95" name="Picture 94" descr="0b67be0062c603.png"/>
          <p:cNvPicPr>
            <a:picLocks noChangeAspect="1"/>
          </p:cNvPicPr>
          <p:nvPr/>
        </p:nvPicPr>
        <p:blipFill>
          <a:blip r:embed="rId86"/>
          <a:stretch>
            <a:fillRect/>
          </a:stretch>
        </p:blipFill>
        <p:spPr>
          <a:xfrm>
            <a:off x="5310378" y="3433572"/>
            <a:ext cx="329184" cy="329184"/>
          </a:xfrm>
          <a:prstGeom prst="rect">
            <a:avLst/>
          </a:prstGeom>
        </p:spPr>
      </p:pic>
      <p:pic>
        <p:nvPicPr>
          <p:cNvPr id="96" name="Picture 95" descr="d0689d3dcac31e.png"/>
          <p:cNvPicPr>
            <a:picLocks noChangeAspect="1"/>
          </p:cNvPicPr>
          <p:nvPr/>
        </p:nvPicPr>
        <p:blipFill>
          <a:blip r:embed="rId87"/>
          <a:stretch>
            <a:fillRect/>
          </a:stretch>
        </p:blipFill>
        <p:spPr>
          <a:xfrm>
            <a:off x="5671566" y="3433572"/>
            <a:ext cx="329184" cy="329184"/>
          </a:xfrm>
          <a:prstGeom prst="rect">
            <a:avLst/>
          </a:prstGeom>
        </p:spPr>
      </p:pic>
      <p:pic>
        <p:nvPicPr>
          <p:cNvPr id="97" name="Picture 96" descr="e645bd146318d7.png"/>
          <p:cNvPicPr>
            <a:picLocks noChangeAspect="1"/>
          </p:cNvPicPr>
          <p:nvPr/>
        </p:nvPicPr>
        <p:blipFill>
          <a:blip r:embed="rId88"/>
          <a:stretch>
            <a:fillRect/>
          </a:stretch>
        </p:blipFill>
        <p:spPr>
          <a:xfrm>
            <a:off x="6032754" y="3433572"/>
            <a:ext cx="329184" cy="329184"/>
          </a:xfrm>
          <a:prstGeom prst="rect">
            <a:avLst/>
          </a:prstGeom>
        </p:spPr>
      </p:pic>
      <p:pic>
        <p:nvPicPr>
          <p:cNvPr id="98" name="Picture 97" descr="c347ccc2f1b8e8.png"/>
          <p:cNvPicPr>
            <a:picLocks noChangeAspect="1"/>
          </p:cNvPicPr>
          <p:nvPr/>
        </p:nvPicPr>
        <p:blipFill>
          <a:blip r:embed="rId89"/>
          <a:stretch>
            <a:fillRect/>
          </a:stretch>
        </p:blipFill>
        <p:spPr>
          <a:xfrm>
            <a:off x="6393942" y="3433572"/>
            <a:ext cx="329184" cy="329184"/>
          </a:xfrm>
          <a:prstGeom prst="rect">
            <a:avLst/>
          </a:prstGeom>
        </p:spPr>
      </p:pic>
      <p:pic>
        <p:nvPicPr>
          <p:cNvPr id="99" name="Picture 98" descr="775618c3d0fcf5.png"/>
          <p:cNvPicPr>
            <a:picLocks noChangeAspect="1"/>
          </p:cNvPicPr>
          <p:nvPr/>
        </p:nvPicPr>
        <p:blipFill>
          <a:blip r:embed="rId90"/>
          <a:stretch>
            <a:fillRect/>
          </a:stretch>
        </p:blipFill>
        <p:spPr>
          <a:xfrm>
            <a:off x="6755130" y="3433572"/>
            <a:ext cx="329184" cy="329184"/>
          </a:xfrm>
          <a:prstGeom prst="rect">
            <a:avLst/>
          </a:prstGeom>
        </p:spPr>
      </p:pic>
      <p:pic>
        <p:nvPicPr>
          <p:cNvPr id="100" name="Picture 99" descr="2b7f1c28c881fe.png"/>
          <p:cNvPicPr>
            <a:picLocks noChangeAspect="1"/>
          </p:cNvPicPr>
          <p:nvPr/>
        </p:nvPicPr>
        <p:blipFill>
          <a:blip r:embed="rId91"/>
          <a:stretch>
            <a:fillRect/>
          </a:stretch>
        </p:blipFill>
        <p:spPr>
          <a:xfrm>
            <a:off x="7116318" y="3433572"/>
            <a:ext cx="329184" cy="329184"/>
          </a:xfrm>
          <a:prstGeom prst="rect">
            <a:avLst/>
          </a:prstGeom>
        </p:spPr>
      </p:pic>
      <p:pic>
        <p:nvPicPr>
          <p:cNvPr id="101" name="Picture 100" descr="eadce03ebd9e53.png"/>
          <p:cNvPicPr>
            <a:picLocks noChangeAspect="1"/>
          </p:cNvPicPr>
          <p:nvPr/>
        </p:nvPicPr>
        <p:blipFill>
          <a:blip r:embed="rId92"/>
          <a:stretch>
            <a:fillRect/>
          </a:stretch>
        </p:blipFill>
        <p:spPr>
          <a:xfrm>
            <a:off x="7477506" y="3433572"/>
            <a:ext cx="329184" cy="329184"/>
          </a:xfrm>
          <a:prstGeom prst="rect">
            <a:avLst/>
          </a:prstGeom>
        </p:spPr>
      </p:pic>
      <p:pic>
        <p:nvPicPr>
          <p:cNvPr id="102" name="Picture 101" descr="5695702bc920b5.png"/>
          <p:cNvPicPr>
            <a:picLocks noChangeAspect="1"/>
          </p:cNvPicPr>
          <p:nvPr/>
        </p:nvPicPr>
        <p:blipFill>
          <a:blip r:embed="rId93"/>
          <a:stretch>
            <a:fillRect/>
          </a:stretch>
        </p:blipFill>
        <p:spPr>
          <a:xfrm>
            <a:off x="7838694" y="3433572"/>
            <a:ext cx="329184" cy="329184"/>
          </a:xfrm>
          <a:prstGeom prst="rect">
            <a:avLst/>
          </a:prstGeom>
        </p:spPr>
      </p:pic>
      <p:pic>
        <p:nvPicPr>
          <p:cNvPr id="103" name="Picture 102" descr="c8d0b81b7a83ca.png"/>
          <p:cNvPicPr>
            <a:picLocks noChangeAspect="1"/>
          </p:cNvPicPr>
          <p:nvPr/>
        </p:nvPicPr>
        <p:blipFill>
          <a:blip r:embed="rId94"/>
          <a:stretch>
            <a:fillRect/>
          </a:stretch>
        </p:blipFill>
        <p:spPr>
          <a:xfrm>
            <a:off x="1337310" y="3794760"/>
            <a:ext cx="329184" cy="329184"/>
          </a:xfrm>
          <a:prstGeom prst="rect">
            <a:avLst/>
          </a:prstGeom>
        </p:spPr>
      </p:pic>
      <p:pic>
        <p:nvPicPr>
          <p:cNvPr id="104" name="Picture 103" descr="8196cb35ce266d.png"/>
          <p:cNvPicPr>
            <a:picLocks noChangeAspect="1"/>
          </p:cNvPicPr>
          <p:nvPr/>
        </p:nvPicPr>
        <p:blipFill>
          <a:blip r:embed="rId95"/>
          <a:stretch>
            <a:fillRect/>
          </a:stretch>
        </p:blipFill>
        <p:spPr>
          <a:xfrm>
            <a:off x="1698498" y="3794760"/>
            <a:ext cx="329184" cy="329184"/>
          </a:xfrm>
          <a:prstGeom prst="rect">
            <a:avLst/>
          </a:prstGeom>
        </p:spPr>
      </p:pic>
      <p:pic>
        <p:nvPicPr>
          <p:cNvPr id="105" name="Picture 104" descr="f2a7012085d60d.png"/>
          <p:cNvPicPr>
            <a:picLocks noChangeAspect="1"/>
          </p:cNvPicPr>
          <p:nvPr/>
        </p:nvPicPr>
        <p:blipFill>
          <a:blip r:embed="rId96"/>
          <a:stretch>
            <a:fillRect/>
          </a:stretch>
        </p:blipFill>
        <p:spPr>
          <a:xfrm>
            <a:off x="2059686" y="3794760"/>
            <a:ext cx="329184" cy="329184"/>
          </a:xfrm>
          <a:prstGeom prst="rect">
            <a:avLst/>
          </a:prstGeom>
        </p:spPr>
      </p:pic>
      <p:pic>
        <p:nvPicPr>
          <p:cNvPr id="106" name="Picture 105" descr="db689b1a421e02.png"/>
          <p:cNvPicPr>
            <a:picLocks noChangeAspect="1"/>
          </p:cNvPicPr>
          <p:nvPr/>
        </p:nvPicPr>
        <p:blipFill>
          <a:blip r:embed="rId97"/>
          <a:stretch>
            <a:fillRect/>
          </a:stretch>
        </p:blipFill>
        <p:spPr>
          <a:xfrm>
            <a:off x="2420874" y="3794760"/>
            <a:ext cx="329184" cy="329184"/>
          </a:xfrm>
          <a:prstGeom prst="rect">
            <a:avLst/>
          </a:prstGeom>
        </p:spPr>
      </p:pic>
      <p:pic>
        <p:nvPicPr>
          <p:cNvPr id="107" name="Picture 106" descr="7abd0e02924324.png"/>
          <p:cNvPicPr>
            <a:picLocks noChangeAspect="1"/>
          </p:cNvPicPr>
          <p:nvPr/>
        </p:nvPicPr>
        <p:blipFill>
          <a:blip r:embed="rId98"/>
          <a:stretch>
            <a:fillRect/>
          </a:stretch>
        </p:blipFill>
        <p:spPr>
          <a:xfrm>
            <a:off x="2782062" y="3794760"/>
            <a:ext cx="329184" cy="329184"/>
          </a:xfrm>
          <a:prstGeom prst="rect">
            <a:avLst/>
          </a:prstGeom>
        </p:spPr>
      </p:pic>
      <p:pic>
        <p:nvPicPr>
          <p:cNvPr id="108" name="Picture 107" descr="d5142f6627f9b1.png"/>
          <p:cNvPicPr>
            <a:picLocks noChangeAspect="1"/>
          </p:cNvPicPr>
          <p:nvPr/>
        </p:nvPicPr>
        <p:blipFill>
          <a:blip r:embed="rId99"/>
          <a:stretch>
            <a:fillRect/>
          </a:stretch>
        </p:blipFill>
        <p:spPr>
          <a:xfrm>
            <a:off x="3143250" y="3794760"/>
            <a:ext cx="329184" cy="329184"/>
          </a:xfrm>
          <a:prstGeom prst="rect">
            <a:avLst/>
          </a:prstGeom>
        </p:spPr>
      </p:pic>
      <p:pic>
        <p:nvPicPr>
          <p:cNvPr id="109" name="Picture 108" descr="df9ea22f69058c.png"/>
          <p:cNvPicPr>
            <a:picLocks noChangeAspect="1"/>
          </p:cNvPicPr>
          <p:nvPr/>
        </p:nvPicPr>
        <p:blipFill>
          <a:blip r:embed="rId100"/>
          <a:stretch>
            <a:fillRect/>
          </a:stretch>
        </p:blipFill>
        <p:spPr>
          <a:xfrm>
            <a:off x="3504438" y="3794760"/>
            <a:ext cx="329184" cy="329184"/>
          </a:xfrm>
          <a:prstGeom prst="rect">
            <a:avLst/>
          </a:prstGeom>
        </p:spPr>
      </p:pic>
      <p:pic>
        <p:nvPicPr>
          <p:cNvPr id="110" name="Picture 109" descr="3d43943254b425.png"/>
          <p:cNvPicPr>
            <a:picLocks noChangeAspect="1"/>
          </p:cNvPicPr>
          <p:nvPr/>
        </p:nvPicPr>
        <p:blipFill>
          <a:blip r:embed="rId101"/>
          <a:stretch>
            <a:fillRect/>
          </a:stretch>
        </p:blipFill>
        <p:spPr>
          <a:xfrm>
            <a:off x="3865626" y="3794760"/>
            <a:ext cx="329184" cy="329184"/>
          </a:xfrm>
          <a:prstGeom prst="rect">
            <a:avLst/>
          </a:prstGeom>
        </p:spPr>
      </p:pic>
      <p:pic>
        <p:nvPicPr>
          <p:cNvPr id="111" name="Picture 110" descr="e7dfd7c53b3e8b.png"/>
          <p:cNvPicPr>
            <a:picLocks noChangeAspect="1"/>
          </p:cNvPicPr>
          <p:nvPr/>
        </p:nvPicPr>
        <p:blipFill>
          <a:blip r:embed="rId102"/>
          <a:stretch>
            <a:fillRect/>
          </a:stretch>
        </p:blipFill>
        <p:spPr>
          <a:xfrm>
            <a:off x="4226814" y="3794760"/>
            <a:ext cx="329184" cy="329184"/>
          </a:xfrm>
          <a:prstGeom prst="rect">
            <a:avLst/>
          </a:prstGeom>
        </p:spPr>
      </p:pic>
      <p:pic>
        <p:nvPicPr>
          <p:cNvPr id="112" name="Picture 111" descr="e5a7f786509a87.png"/>
          <p:cNvPicPr>
            <a:picLocks noChangeAspect="1"/>
          </p:cNvPicPr>
          <p:nvPr/>
        </p:nvPicPr>
        <p:blipFill>
          <a:blip r:embed="rId103"/>
          <a:stretch>
            <a:fillRect/>
          </a:stretch>
        </p:blipFill>
        <p:spPr>
          <a:xfrm>
            <a:off x="4588002" y="3794760"/>
            <a:ext cx="329184" cy="329184"/>
          </a:xfrm>
          <a:prstGeom prst="rect">
            <a:avLst/>
          </a:prstGeom>
        </p:spPr>
      </p:pic>
      <p:pic>
        <p:nvPicPr>
          <p:cNvPr id="113" name="Picture 112" descr="e539effda0539b.png"/>
          <p:cNvPicPr>
            <a:picLocks noChangeAspect="1"/>
          </p:cNvPicPr>
          <p:nvPr/>
        </p:nvPicPr>
        <p:blipFill>
          <a:blip r:embed="rId104"/>
          <a:stretch>
            <a:fillRect/>
          </a:stretch>
        </p:blipFill>
        <p:spPr>
          <a:xfrm>
            <a:off x="4949190" y="3794760"/>
            <a:ext cx="329184" cy="329184"/>
          </a:xfrm>
          <a:prstGeom prst="rect">
            <a:avLst/>
          </a:prstGeom>
        </p:spPr>
      </p:pic>
      <p:pic>
        <p:nvPicPr>
          <p:cNvPr id="114" name="Picture 113" descr="56e20fc6b354b6.png"/>
          <p:cNvPicPr>
            <a:picLocks noChangeAspect="1"/>
          </p:cNvPicPr>
          <p:nvPr/>
        </p:nvPicPr>
        <p:blipFill>
          <a:blip r:embed="rId105"/>
          <a:stretch>
            <a:fillRect/>
          </a:stretch>
        </p:blipFill>
        <p:spPr>
          <a:xfrm>
            <a:off x="5310378" y="3794760"/>
            <a:ext cx="329184" cy="329184"/>
          </a:xfrm>
          <a:prstGeom prst="rect">
            <a:avLst/>
          </a:prstGeom>
        </p:spPr>
      </p:pic>
      <p:pic>
        <p:nvPicPr>
          <p:cNvPr id="115" name="Picture 114" descr="442d5cff7d3a47.png"/>
          <p:cNvPicPr>
            <a:picLocks noChangeAspect="1"/>
          </p:cNvPicPr>
          <p:nvPr/>
        </p:nvPicPr>
        <p:blipFill>
          <a:blip r:embed="rId106"/>
          <a:stretch>
            <a:fillRect/>
          </a:stretch>
        </p:blipFill>
        <p:spPr>
          <a:xfrm>
            <a:off x="5671566" y="3794760"/>
            <a:ext cx="329184" cy="329184"/>
          </a:xfrm>
          <a:prstGeom prst="rect">
            <a:avLst/>
          </a:prstGeom>
        </p:spPr>
      </p:pic>
      <p:pic>
        <p:nvPicPr>
          <p:cNvPr id="116" name="Picture 115" descr="44d7d119fa678d.png"/>
          <p:cNvPicPr>
            <a:picLocks noChangeAspect="1"/>
          </p:cNvPicPr>
          <p:nvPr/>
        </p:nvPicPr>
        <p:blipFill>
          <a:blip r:embed="rId107"/>
          <a:stretch>
            <a:fillRect/>
          </a:stretch>
        </p:blipFill>
        <p:spPr>
          <a:xfrm>
            <a:off x="6032754" y="3794760"/>
            <a:ext cx="329184" cy="329184"/>
          </a:xfrm>
          <a:prstGeom prst="rect">
            <a:avLst/>
          </a:prstGeom>
        </p:spPr>
      </p:pic>
      <p:pic>
        <p:nvPicPr>
          <p:cNvPr id="117" name="Picture 116" descr="b7ef842e267144.png"/>
          <p:cNvPicPr>
            <a:picLocks noChangeAspect="1"/>
          </p:cNvPicPr>
          <p:nvPr/>
        </p:nvPicPr>
        <p:blipFill>
          <a:blip r:embed="rId108"/>
          <a:stretch>
            <a:fillRect/>
          </a:stretch>
        </p:blipFill>
        <p:spPr>
          <a:xfrm>
            <a:off x="6393942" y="3794760"/>
            <a:ext cx="329184" cy="329184"/>
          </a:xfrm>
          <a:prstGeom prst="rect">
            <a:avLst/>
          </a:prstGeom>
        </p:spPr>
      </p:pic>
      <p:pic>
        <p:nvPicPr>
          <p:cNvPr id="118" name="Picture 117" descr="ff30f1fc5baabc.png"/>
          <p:cNvPicPr>
            <a:picLocks noChangeAspect="1"/>
          </p:cNvPicPr>
          <p:nvPr/>
        </p:nvPicPr>
        <p:blipFill>
          <a:blip r:embed="rId109"/>
          <a:stretch>
            <a:fillRect/>
          </a:stretch>
        </p:blipFill>
        <p:spPr>
          <a:xfrm>
            <a:off x="6755130" y="3794760"/>
            <a:ext cx="329184" cy="329184"/>
          </a:xfrm>
          <a:prstGeom prst="rect">
            <a:avLst/>
          </a:prstGeom>
        </p:spPr>
      </p:pic>
      <p:pic>
        <p:nvPicPr>
          <p:cNvPr id="119" name="Picture 118" descr="58966b394675b2.png"/>
          <p:cNvPicPr>
            <a:picLocks noChangeAspect="1"/>
          </p:cNvPicPr>
          <p:nvPr/>
        </p:nvPicPr>
        <p:blipFill>
          <a:blip r:embed="rId110"/>
          <a:stretch>
            <a:fillRect/>
          </a:stretch>
        </p:blipFill>
        <p:spPr>
          <a:xfrm>
            <a:off x="7116318" y="3794760"/>
            <a:ext cx="329184" cy="329184"/>
          </a:xfrm>
          <a:prstGeom prst="rect">
            <a:avLst/>
          </a:prstGeom>
        </p:spPr>
      </p:pic>
      <p:pic>
        <p:nvPicPr>
          <p:cNvPr id="120" name="Picture 119" descr="a4267455332eab.png"/>
          <p:cNvPicPr>
            <a:picLocks noChangeAspect="1"/>
          </p:cNvPicPr>
          <p:nvPr/>
        </p:nvPicPr>
        <p:blipFill>
          <a:blip r:embed="rId111"/>
          <a:stretch>
            <a:fillRect/>
          </a:stretch>
        </p:blipFill>
        <p:spPr>
          <a:xfrm>
            <a:off x="7477506" y="3794760"/>
            <a:ext cx="329184" cy="329184"/>
          </a:xfrm>
          <a:prstGeom prst="rect">
            <a:avLst/>
          </a:prstGeom>
        </p:spPr>
      </p:pic>
      <p:sp>
        <p:nvSpPr>
          <p:cNvPr id="121" name="Rectangle 120"/>
          <p:cNvSpPr/>
          <p:nvPr/>
        </p:nvSpPr>
        <p:spPr>
          <a:xfrm>
            <a:off x="0" y="4663440"/>
            <a:ext cx="9144000" cy="484632"/>
          </a:xfrm>
          <a:prstGeom prst="rect">
            <a:avLst/>
          </a:prstGeom>
          <a:solidFill>
            <a:srgbClr val="364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2" name="TextBox 121"/>
          <p:cNvSpPr txBox="1"/>
          <p:nvPr/>
        </p:nvSpPr>
        <p:spPr>
          <a:xfrm>
            <a:off x="502920" y="4800600"/>
            <a:ext cx="31089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150" b="1">
                <a:solidFill>
                  <a:srgbClr val="FFFFFF"/>
                </a:solidFill>
                <a:latin typeface="Aptos"/>
              </a:rPr>
              <a:t>Total Standard: 55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5532120" y="4800600"/>
            <a:ext cx="31089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r>
              <a:rPr sz="1150" b="1">
                <a:solidFill>
                  <a:srgbClr val="FFFFFF"/>
                </a:solidFill>
                <a:latin typeface="Aptos"/>
              </a:rPr>
              <a:t>Total Premium: 71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3063240" y="4791456"/>
            <a:ext cx="301752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ctr"/>
            <a:r>
              <a:rPr sz="850" b="0">
                <a:solidFill>
                  <a:srgbClr val="FFFFFF"/>
                </a:solidFill>
                <a:latin typeface="Aptos"/>
              </a:rPr>
              <a:t>Icons shown: 53 standard / 58 premium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